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8" r:id="rId1"/>
  </p:sldMasterIdLst>
  <p:sldIdLst>
    <p:sldId id="256" r:id="rId2"/>
    <p:sldId id="258" r:id="rId3"/>
    <p:sldId id="259" r:id="rId4"/>
    <p:sldId id="261" r:id="rId5"/>
    <p:sldId id="262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84C6"/>
    <a:srgbClr val="874EA9"/>
    <a:srgbClr val="DECEE8"/>
    <a:srgbClr val="9F89ED"/>
    <a:srgbClr val="DCD8DD"/>
    <a:srgbClr val="D57000"/>
    <a:srgbClr val="6DE4B4"/>
    <a:srgbClr val="F36C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/>
    <p:restoredTop sz="94624"/>
  </p:normalViewPr>
  <p:slideViewPr>
    <p:cSldViewPr snapToGrid="0">
      <p:cViewPr varScale="1">
        <p:scale>
          <a:sx n="96" d="100"/>
          <a:sy n="96" d="100"/>
        </p:scale>
        <p:origin x="17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5548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199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12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39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97522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7402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520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09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315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349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95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6/21/23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596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CCC94841-2671-FD82-6B40-50D0FCE93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72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8655CE-0E56-C615-412B-016A1EEC7C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Sprint week!!!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FFD3A-BCB2-8E87-3FFF-43833767BE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PowerPoint by, Alex, Clay, &amp; Dillon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144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CCC94841-2671-FD82-6B40-50D0FCE93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79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94051F-91C2-19DB-F9CA-8CFA08CDA76C}"/>
              </a:ext>
            </a:extLst>
          </p:cNvPr>
          <p:cNvSpPr/>
          <p:nvPr/>
        </p:nvSpPr>
        <p:spPr>
          <a:xfrm>
            <a:off x="1100136" y="1001930"/>
            <a:ext cx="9901237" cy="625642"/>
          </a:xfrm>
          <a:prstGeom prst="roundRect">
            <a:avLst/>
          </a:prstGeom>
          <a:solidFill>
            <a:srgbClr val="6DE4B4"/>
          </a:solidFill>
          <a:ln>
            <a:noFill/>
          </a:ln>
          <a:effectLst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69C5590-F6F4-D806-47EE-E5D55DF4DEA1}"/>
              </a:ext>
            </a:extLst>
          </p:cNvPr>
          <p:cNvSpPr/>
          <p:nvPr/>
        </p:nvSpPr>
        <p:spPr>
          <a:xfrm>
            <a:off x="1100135" y="2803358"/>
            <a:ext cx="9901237" cy="625642"/>
          </a:xfrm>
          <a:prstGeom prst="roundRect">
            <a:avLst/>
          </a:prstGeom>
          <a:solidFill>
            <a:srgbClr val="9F89ED"/>
          </a:solidFill>
          <a:ln>
            <a:noFill/>
          </a:ln>
          <a:effectLst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Microsoft expecting to build the first quantum computer.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695AD4C-5052-1EF0-C915-D09FB98E9B0C}"/>
              </a:ext>
            </a:extLst>
          </p:cNvPr>
          <p:cNvSpPr/>
          <p:nvPr/>
        </p:nvSpPr>
        <p:spPr>
          <a:xfrm>
            <a:off x="1145380" y="4604786"/>
            <a:ext cx="9901237" cy="625642"/>
          </a:xfrm>
          <a:prstGeom prst="roundRect">
            <a:avLst/>
          </a:prstGeom>
          <a:solidFill>
            <a:srgbClr val="F36C73"/>
          </a:solidFill>
          <a:ln>
            <a:noFill/>
          </a:ln>
          <a:effectLst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F658E7A-BBFD-5C78-FDCE-651895FF3B0B}"/>
              </a:ext>
            </a:extLst>
          </p:cNvPr>
          <p:cNvSpPr/>
          <p:nvPr/>
        </p:nvSpPr>
        <p:spPr>
          <a:xfrm>
            <a:off x="4271959" y="3325769"/>
            <a:ext cx="3557588" cy="625642"/>
          </a:xfrm>
          <a:prstGeom prst="roundRect">
            <a:avLst/>
          </a:prstGeom>
          <a:solidFill>
            <a:srgbClr val="9F89ED"/>
          </a:solidFill>
          <a:ln>
            <a:noFill/>
          </a:ln>
          <a:effectLst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By: Dillon Regular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15CFEE0-9B27-97F7-C412-17F402ACD308}"/>
              </a:ext>
            </a:extLst>
          </p:cNvPr>
          <p:cNvSpPr/>
          <p:nvPr/>
        </p:nvSpPr>
        <p:spPr>
          <a:xfrm>
            <a:off x="4317204" y="5165758"/>
            <a:ext cx="3557588" cy="625642"/>
          </a:xfrm>
          <a:prstGeom prst="roundRect">
            <a:avLst/>
          </a:prstGeom>
          <a:solidFill>
            <a:srgbClr val="F36C73"/>
          </a:solidFill>
          <a:ln>
            <a:noFill/>
          </a:ln>
          <a:effectLst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By: Clay Tuck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90BB399-7D91-B4CA-050D-56ACF636CD5A}"/>
              </a:ext>
            </a:extLst>
          </p:cNvPr>
          <p:cNvSpPr/>
          <p:nvPr/>
        </p:nvSpPr>
        <p:spPr>
          <a:xfrm>
            <a:off x="4317205" y="1562902"/>
            <a:ext cx="3557588" cy="625642"/>
          </a:xfrm>
          <a:prstGeom prst="roundRect">
            <a:avLst/>
          </a:prstGeom>
          <a:solidFill>
            <a:srgbClr val="6DE4B4"/>
          </a:solidFill>
          <a:ln>
            <a:noFill/>
          </a:ln>
          <a:effectLst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By: Alex </a:t>
            </a:r>
            <a:r>
              <a:rPr lang="en-US" dirty="0" err="1"/>
              <a:t>Dmitriiev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43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F0F283-C8B6-4598-89C9-C404C98A5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73B0C0-761B-443F-97A0-9D6E01FBB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-2"/>
            <a:ext cx="6300250" cy="6858002"/>
          </a:xfrm>
          <a:custGeom>
            <a:avLst/>
            <a:gdLst>
              <a:gd name="connsiteX0" fmla="*/ 0 w 6300250"/>
              <a:gd name="connsiteY0" fmla="*/ 0 h 6858002"/>
              <a:gd name="connsiteX1" fmla="*/ 3149600 w 6300250"/>
              <a:gd name="connsiteY1" fmla="*/ 0 h 6858002"/>
              <a:gd name="connsiteX2" fmla="*/ 3149600 w 6300250"/>
              <a:gd name="connsiteY2" fmla="*/ 2 h 6858002"/>
              <a:gd name="connsiteX3" fmla="*/ 6110455 w 6300250"/>
              <a:gd name="connsiteY3" fmla="*/ 2 h 6858002"/>
              <a:gd name="connsiteX4" fmla="*/ 6115495 w 6300250"/>
              <a:gd name="connsiteY4" fmla="*/ 66677 h 6858002"/>
              <a:gd name="connsiteX5" fmla="*/ 6123892 w 6300250"/>
              <a:gd name="connsiteY5" fmla="*/ 122239 h 6858002"/>
              <a:gd name="connsiteX6" fmla="*/ 6133970 w 6300250"/>
              <a:gd name="connsiteY6" fmla="*/ 174627 h 6858002"/>
              <a:gd name="connsiteX7" fmla="*/ 6150766 w 6300250"/>
              <a:gd name="connsiteY7" fmla="*/ 217489 h 6858002"/>
              <a:gd name="connsiteX8" fmla="*/ 6167562 w 6300250"/>
              <a:gd name="connsiteY8" fmla="*/ 260352 h 6858002"/>
              <a:gd name="connsiteX9" fmla="*/ 6187717 w 6300250"/>
              <a:gd name="connsiteY9" fmla="*/ 296864 h 6858002"/>
              <a:gd name="connsiteX10" fmla="*/ 6207872 w 6300250"/>
              <a:gd name="connsiteY10" fmla="*/ 334964 h 6858002"/>
              <a:gd name="connsiteX11" fmla="*/ 6226348 w 6300250"/>
              <a:gd name="connsiteY11" fmla="*/ 369889 h 6858002"/>
              <a:gd name="connsiteX12" fmla="*/ 6244823 w 6300250"/>
              <a:gd name="connsiteY12" fmla="*/ 409577 h 6858002"/>
              <a:gd name="connsiteX13" fmla="*/ 6261619 w 6300250"/>
              <a:gd name="connsiteY13" fmla="*/ 450852 h 6858002"/>
              <a:gd name="connsiteX14" fmla="*/ 6276736 w 6300250"/>
              <a:gd name="connsiteY14" fmla="*/ 496889 h 6858002"/>
              <a:gd name="connsiteX15" fmla="*/ 6288493 w 6300250"/>
              <a:gd name="connsiteY15" fmla="*/ 546102 h 6858002"/>
              <a:gd name="connsiteX16" fmla="*/ 6296891 w 6300250"/>
              <a:gd name="connsiteY16" fmla="*/ 606427 h 6858002"/>
              <a:gd name="connsiteX17" fmla="*/ 6300250 w 6300250"/>
              <a:gd name="connsiteY17" fmla="*/ 673102 h 6858002"/>
              <a:gd name="connsiteX18" fmla="*/ 6296891 w 6300250"/>
              <a:gd name="connsiteY18" fmla="*/ 744539 h 6858002"/>
              <a:gd name="connsiteX19" fmla="*/ 6288493 w 6300250"/>
              <a:gd name="connsiteY19" fmla="*/ 801689 h 6858002"/>
              <a:gd name="connsiteX20" fmla="*/ 6276736 w 6300250"/>
              <a:gd name="connsiteY20" fmla="*/ 854077 h 6858002"/>
              <a:gd name="connsiteX21" fmla="*/ 6261619 w 6300250"/>
              <a:gd name="connsiteY21" fmla="*/ 901702 h 6858002"/>
              <a:gd name="connsiteX22" fmla="*/ 6244823 w 6300250"/>
              <a:gd name="connsiteY22" fmla="*/ 942977 h 6858002"/>
              <a:gd name="connsiteX23" fmla="*/ 6224668 w 6300250"/>
              <a:gd name="connsiteY23" fmla="*/ 981077 h 6858002"/>
              <a:gd name="connsiteX24" fmla="*/ 6204513 w 6300250"/>
              <a:gd name="connsiteY24" fmla="*/ 1017589 h 6858002"/>
              <a:gd name="connsiteX25" fmla="*/ 6184358 w 6300250"/>
              <a:gd name="connsiteY25" fmla="*/ 1055689 h 6858002"/>
              <a:gd name="connsiteX26" fmla="*/ 6165882 w 6300250"/>
              <a:gd name="connsiteY26" fmla="*/ 1095377 h 6858002"/>
              <a:gd name="connsiteX27" fmla="*/ 6147406 w 6300250"/>
              <a:gd name="connsiteY27" fmla="*/ 1136652 h 6858002"/>
              <a:gd name="connsiteX28" fmla="*/ 6132291 w 6300250"/>
              <a:gd name="connsiteY28" fmla="*/ 1182689 h 6858002"/>
              <a:gd name="connsiteX29" fmla="*/ 6122213 w 6300250"/>
              <a:gd name="connsiteY29" fmla="*/ 1235077 h 6858002"/>
              <a:gd name="connsiteX30" fmla="*/ 6112135 w 6300250"/>
              <a:gd name="connsiteY30" fmla="*/ 1295402 h 6858002"/>
              <a:gd name="connsiteX31" fmla="*/ 6110455 w 6300250"/>
              <a:gd name="connsiteY31" fmla="*/ 1363664 h 6858002"/>
              <a:gd name="connsiteX32" fmla="*/ 6112135 w 6300250"/>
              <a:gd name="connsiteY32" fmla="*/ 1431927 h 6858002"/>
              <a:gd name="connsiteX33" fmla="*/ 6122213 w 6300250"/>
              <a:gd name="connsiteY33" fmla="*/ 1492252 h 6858002"/>
              <a:gd name="connsiteX34" fmla="*/ 6132291 w 6300250"/>
              <a:gd name="connsiteY34" fmla="*/ 1544639 h 6858002"/>
              <a:gd name="connsiteX35" fmla="*/ 6147406 w 6300250"/>
              <a:gd name="connsiteY35" fmla="*/ 1589089 h 6858002"/>
              <a:gd name="connsiteX36" fmla="*/ 6165882 w 6300250"/>
              <a:gd name="connsiteY36" fmla="*/ 1631952 h 6858002"/>
              <a:gd name="connsiteX37" fmla="*/ 6184358 w 6300250"/>
              <a:gd name="connsiteY37" fmla="*/ 1671639 h 6858002"/>
              <a:gd name="connsiteX38" fmla="*/ 6204513 w 6300250"/>
              <a:gd name="connsiteY38" fmla="*/ 1708152 h 6858002"/>
              <a:gd name="connsiteX39" fmla="*/ 6224668 w 6300250"/>
              <a:gd name="connsiteY39" fmla="*/ 1743077 h 6858002"/>
              <a:gd name="connsiteX40" fmla="*/ 6244823 w 6300250"/>
              <a:gd name="connsiteY40" fmla="*/ 1782764 h 6858002"/>
              <a:gd name="connsiteX41" fmla="*/ 6261619 w 6300250"/>
              <a:gd name="connsiteY41" fmla="*/ 1824039 h 6858002"/>
              <a:gd name="connsiteX42" fmla="*/ 6276736 w 6300250"/>
              <a:gd name="connsiteY42" fmla="*/ 1870077 h 6858002"/>
              <a:gd name="connsiteX43" fmla="*/ 6288493 w 6300250"/>
              <a:gd name="connsiteY43" fmla="*/ 1922464 h 6858002"/>
              <a:gd name="connsiteX44" fmla="*/ 6296891 w 6300250"/>
              <a:gd name="connsiteY44" fmla="*/ 1982789 h 6858002"/>
              <a:gd name="connsiteX45" fmla="*/ 6300250 w 6300250"/>
              <a:gd name="connsiteY45" fmla="*/ 2051052 h 6858002"/>
              <a:gd name="connsiteX46" fmla="*/ 6296891 w 6300250"/>
              <a:gd name="connsiteY46" fmla="*/ 2119314 h 6858002"/>
              <a:gd name="connsiteX47" fmla="*/ 6288493 w 6300250"/>
              <a:gd name="connsiteY47" fmla="*/ 2179639 h 6858002"/>
              <a:gd name="connsiteX48" fmla="*/ 6276736 w 6300250"/>
              <a:gd name="connsiteY48" fmla="*/ 2232027 h 6858002"/>
              <a:gd name="connsiteX49" fmla="*/ 6261619 w 6300250"/>
              <a:gd name="connsiteY49" fmla="*/ 2278064 h 6858002"/>
              <a:gd name="connsiteX50" fmla="*/ 6244823 w 6300250"/>
              <a:gd name="connsiteY50" fmla="*/ 2319339 h 6858002"/>
              <a:gd name="connsiteX51" fmla="*/ 6224668 w 6300250"/>
              <a:gd name="connsiteY51" fmla="*/ 2359027 h 6858002"/>
              <a:gd name="connsiteX52" fmla="*/ 6204513 w 6300250"/>
              <a:gd name="connsiteY52" fmla="*/ 2395539 h 6858002"/>
              <a:gd name="connsiteX53" fmla="*/ 6184358 w 6300250"/>
              <a:gd name="connsiteY53" fmla="*/ 2433639 h 6858002"/>
              <a:gd name="connsiteX54" fmla="*/ 6165882 w 6300250"/>
              <a:gd name="connsiteY54" fmla="*/ 2471739 h 6858002"/>
              <a:gd name="connsiteX55" fmla="*/ 6147406 w 6300250"/>
              <a:gd name="connsiteY55" fmla="*/ 2513014 h 6858002"/>
              <a:gd name="connsiteX56" fmla="*/ 6132291 w 6300250"/>
              <a:gd name="connsiteY56" fmla="*/ 2560639 h 6858002"/>
              <a:gd name="connsiteX57" fmla="*/ 6122213 w 6300250"/>
              <a:gd name="connsiteY57" fmla="*/ 2613027 h 6858002"/>
              <a:gd name="connsiteX58" fmla="*/ 6112135 w 6300250"/>
              <a:gd name="connsiteY58" fmla="*/ 2671764 h 6858002"/>
              <a:gd name="connsiteX59" fmla="*/ 6110455 w 6300250"/>
              <a:gd name="connsiteY59" fmla="*/ 2741614 h 6858002"/>
              <a:gd name="connsiteX60" fmla="*/ 6112135 w 6300250"/>
              <a:gd name="connsiteY60" fmla="*/ 2809877 h 6858002"/>
              <a:gd name="connsiteX61" fmla="*/ 6122213 w 6300250"/>
              <a:gd name="connsiteY61" fmla="*/ 2868614 h 6858002"/>
              <a:gd name="connsiteX62" fmla="*/ 6132291 w 6300250"/>
              <a:gd name="connsiteY62" fmla="*/ 2922589 h 6858002"/>
              <a:gd name="connsiteX63" fmla="*/ 6147406 w 6300250"/>
              <a:gd name="connsiteY63" fmla="*/ 2967039 h 6858002"/>
              <a:gd name="connsiteX64" fmla="*/ 6165882 w 6300250"/>
              <a:gd name="connsiteY64" fmla="*/ 3009902 h 6858002"/>
              <a:gd name="connsiteX65" fmla="*/ 6184358 w 6300250"/>
              <a:gd name="connsiteY65" fmla="*/ 3046414 h 6858002"/>
              <a:gd name="connsiteX66" fmla="*/ 6204513 w 6300250"/>
              <a:gd name="connsiteY66" fmla="*/ 3084514 h 6858002"/>
              <a:gd name="connsiteX67" fmla="*/ 6224668 w 6300250"/>
              <a:gd name="connsiteY67" fmla="*/ 3121027 h 6858002"/>
              <a:gd name="connsiteX68" fmla="*/ 6244823 w 6300250"/>
              <a:gd name="connsiteY68" fmla="*/ 3160714 h 6858002"/>
              <a:gd name="connsiteX69" fmla="*/ 6261619 w 6300250"/>
              <a:gd name="connsiteY69" fmla="*/ 3201989 h 6858002"/>
              <a:gd name="connsiteX70" fmla="*/ 6276736 w 6300250"/>
              <a:gd name="connsiteY70" fmla="*/ 3248027 h 6858002"/>
              <a:gd name="connsiteX71" fmla="*/ 6288493 w 6300250"/>
              <a:gd name="connsiteY71" fmla="*/ 3300414 h 6858002"/>
              <a:gd name="connsiteX72" fmla="*/ 6296891 w 6300250"/>
              <a:gd name="connsiteY72" fmla="*/ 3360739 h 6858002"/>
              <a:gd name="connsiteX73" fmla="*/ 6300250 w 6300250"/>
              <a:gd name="connsiteY73" fmla="*/ 3427414 h 6858002"/>
              <a:gd name="connsiteX74" fmla="*/ 6296891 w 6300250"/>
              <a:gd name="connsiteY74" fmla="*/ 3497264 h 6858002"/>
              <a:gd name="connsiteX75" fmla="*/ 6288493 w 6300250"/>
              <a:gd name="connsiteY75" fmla="*/ 3557589 h 6858002"/>
              <a:gd name="connsiteX76" fmla="*/ 6276736 w 6300250"/>
              <a:gd name="connsiteY76" fmla="*/ 3609977 h 6858002"/>
              <a:gd name="connsiteX77" fmla="*/ 6261619 w 6300250"/>
              <a:gd name="connsiteY77" fmla="*/ 3656014 h 6858002"/>
              <a:gd name="connsiteX78" fmla="*/ 6244823 w 6300250"/>
              <a:gd name="connsiteY78" fmla="*/ 3697289 h 6858002"/>
              <a:gd name="connsiteX79" fmla="*/ 6224668 w 6300250"/>
              <a:gd name="connsiteY79" fmla="*/ 3736977 h 6858002"/>
              <a:gd name="connsiteX80" fmla="*/ 6184358 w 6300250"/>
              <a:gd name="connsiteY80" fmla="*/ 3811589 h 6858002"/>
              <a:gd name="connsiteX81" fmla="*/ 6165882 w 6300250"/>
              <a:gd name="connsiteY81" fmla="*/ 3848102 h 6858002"/>
              <a:gd name="connsiteX82" fmla="*/ 6147406 w 6300250"/>
              <a:gd name="connsiteY82" fmla="*/ 3890964 h 6858002"/>
              <a:gd name="connsiteX83" fmla="*/ 6132291 w 6300250"/>
              <a:gd name="connsiteY83" fmla="*/ 3935414 h 6858002"/>
              <a:gd name="connsiteX84" fmla="*/ 6122213 w 6300250"/>
              <a:gd name="connsiteY84" fmla="*/ 3987802 h 6858002"/>
              <a:gd name="connsiteX85" fmla="*/ 6112135 w 6300250"/>
              <a:gd name="connsiteY85" fmla="*/ 4048127 h 6858002"/>
              <a:gd name="connsiteX86" fmla="*/ 6110455 w 6300250"/>
              <a:gd name="connsiteY86" fmla="*/ 4116389 h 6858002"/>
              <a:gd name="connsiteX87" fmla="*/ 6112135 w 6300250"/>
              <a:gd name="connsiteY87" fmla="*/ 4186239 h 6858002"/>
              <a:gd name="connsiteX88" fmla="*/ 6122213 w 6300250"/>
              <a:gd name="connsiteY88" fmla="*/ 4244977 h 6858002"/>
              <a:gd name="connsiteX89" fmla="*/ 6132291 w 6300250"/>
              <a:gd name="connsiteY89" fmla="*/ 4297364 h 6858002"/>
              <a:gd name="connsiteX90" fmla="*/ 6147406 w 6300250"/>
              <a:gd name="connsiteY90" fmla="*/ 4343402 h 6858002"/>
              <a:gd name="connsiteX91" fmla="*/ 6165882 w 6300250"/>
              <a:gd name="connsiteY91" fmla="*/ 4386264 h 6858002"/>
              <a:gd name="connsiteX92" fmla="*/ 6184358 w 6300250"/>
              <a:gd name="connsiteY92" fmla="*/ 4424364 h 6858002"/>
              <a:gd name="connsiteX93" fmla="*/ 6224668 w 6300250"/>
              <a:gd name="connsiteY93" fmla="*/ 4498977 h 6858002"/>
              <a:gd name="connsiteX94" fmla="*/ 6244823 w 6300250"/>
              <a:gd name="connsiteY94" fmla="*/ 4537077 h 6858002"/>
              <a:gd name="connsiteX95" fmla="*/ 6261619 w 6300250"/>
              <a:gd name="connsiteY95" fmla="*/ 4579939 h 6858002"/>
              <a:gd name="connsiteX96" fmla="*/ 6276736 w 6300250"/>
              <a:gd name="connsiteY96" fmla="*/ 4625977 h 6858002"/>
              <a:gd name="connsiteX97" fmla="*/ 6288493 w 6300250"/>
              <a:gd name="connsiteY97" fmla="*/ 4678364 h 6858002"/>
              <a:gd name="connsiteX98" fmla="*/ 6296891 w 6300250"/>
              <a:gd name="connsiteY98" fmla="*/ 4738689 h 6858002"/>
              <a:gd name="connsiteX99" fmla="*/ 6300250 w 6300250"/>
              <a:gd name="connsiteY99" fmla="*/ 4806952 h 6858002"/>
              <a:gd name="connsiteX100" fmla="*/ 6296891 w 6300250"/>
              <a:gd name="connsiteY100" fmla="*/ 4875214 h 6858002"/>
              <a:gd name="connsiteX101" fmla="*/ 6288493 w 6300250"/>
              <a:gd name="connsiteY101" fmla="*/ 4935539 h 6858002"/>
              <a:gd name="connsiteX102" fmla="*/ 6276736 w 6300250"/>
              <a:gd name="connsiteY102" fmla="*/ 4987927 h 6858002"/>
              <a:gd name="connsiteX103" fmla="*/ 6261619 w 6300250"/>
              <a:gd name="connsiteY103" fmla="*/ 5033964 h 6858002"/>
              <a:gd name="connsiteX104" fmla="*/ 6244823 w 6300250"/>
              <a:gd name="connsiteY104" fmla="*/ 5075239 h 6858002"/>
              <a:gd name="connsiteX105" fmla="*/ 6224668 w 6300250"/>
              <a:gd name="connsiteY105" fmla="*/ 5114927 h 6858002"/>
              <a:gd name="connsiteX106" fmla="*/ 6204513 w 6300250"/>
              <a:gd name="connsiteY106" fmla="*/ 5149852 h 6858002"/>
              <a:gd name="connsiteX107" fmla="*/ 6184358 w 6300250"/>
              <a:gd name="connsiteY107" fmla="*/ 5186364 h 6858002"/>
              <a:gd name="connsiteX108" fmla="*/ 6165882 w 6300250"/>
              <a:gd name="connsiteY108" fmla="*/ 5226052 h 6858002"/>
              <a:gd name="connsiteX109" fmla="*/ 6147406 w 6300250"/>
              <a:gd name="connsiteY109" fmla="*/ 5268914 h 6858002"/>
              <a:gd name="connsiteX110" fmla="*/ 6132291 w 6300250"/>
              <a:gd name="connsiteY110" fmla="*/ 5313364 h 6858002"/>
              <a:gd name="connsiteX111" fmla="*/ 6122213 w 6300250"/>
              <a:gd name="connsiteY111" fmla="*/ 5365752 h 6858002"/>
              <a:gd name="connsiteX112" fmla="*/ 6112135 w 6300250"/>
              <a:gd name="connsiteY112" fmla="*/ 5426077 h 6858002"/>
              <a:gd name="connsiteX113" fmla="*/ 6110455 w 6300250"/>
              <a:gd name="connsiteY113" fmla="*/ 5494339 h 6858002"/>
              <a:gd name="connsiteX114" fmla="*/ 6112135 w 6300250"/>
              <a:gd name="connsiteY114" fmla="*/ 5562602 h 6858002"/>
              <a:gd name="connsiteX115" fmla="*/ 6122213 w 6300250"/>
              <a:gd name="connsiteY115" fmla="*/ 5622927 h 6858002"/>
              <a:gd name="connsiteX116" fmla="*/ 6132291 w 6300250"/>
              <a:gd name="connsiteY116" fmla="*/ 5675314 h 6858002"/>
              <a:gd name="connsiteX117" fmla="*/ 6147406 w 6300250"/>
              <a:gd name="connsiteY117" fmla="*/ 5721352 h 6858002"/>
              <a:gd name="connsiteX118" fmla="*/ 6165882 w 6300250"/>
              <a:gd name="connsiteY118" fmla="*/ 5762627 h 6858002"/>
              <a:gd name="connsiteX119" fmla="*/ 6184358 w 6300250"/>
              <a:gd name="connsiteY119" fmla="*/ 5802314 h 6858002"/>
              <a:gd name="connsiteX120" fmla="*/ 6204513 w 6300250"/>
              <a:gd name="connsiteY120" fmla="*/ 5840414 h 6858002"/>
              <a:gd name="connsiteX121" fmla="*/ 6224668 w 6300250"/>
              <a:gd name="connsiteY121" fmla="*/ 5876927 h 6858002"/>
              <a:gd name="connsiteX122" fmla="*/ 6244823 w 6300250"/>
              <a:gd name="connsiteY122" fmla="*/ 5915027 h 6858002"/>
              <a:gd name="connsiteX123" fmla="*/ 6261619 w 6300250"/>
              <a:gd name="connsiteY123" fmla="*/ 5956302 h 6858002"/>
              <a:gd name="connsiteX124" fmla="*/ 6276736 w 6300250"/>
              <a:gd name="connsiteY124" fmla="*/ 6003927 h 6858002"/>
              <a:gd name="connsiteX125" fmla="*/ 6288493 w 6300250"/>
              <a:gd name="connsiteY125" fmla="*/ 6056314 h 6858002"/>
              <a:gd name="connsiteX126" fmla="*/ 6296891 w 6300250"/>
              <a:gd name="connsiteY126" fmla="*/ 6113464 h 6858002"/>
              <a:gd name="connsiteX127" fmla="*/ 6300250 w 6300250"/>
              <a:gd name="connsiteY127" fmla="*/ 6183314 h 6858002"/>
              <a:gd name="connsiteX128" fmla="*/ 6296891 w 6300250"/>
              <a:gd name="connsiteY128" fmla="*/ 6251577 h 6858002"/>
              <a:gd name="connsiteX129" fmla="*/ 6288493 w 6300250"/>
              <a:gd name="connsiteY129" fmla="*/ 6311902 h 6858002"/>
              <a:gd name="connsiteX130" fmla="*/ 6276736 w 6300250"/>
              <a:gd name="connsiteY130" fmla="*/ 6361114 h 6858002"/>
              <a:gd name="connsiteX131" fmla="*/ 6261619 w 6300250"/>
              <a:gd name="connsiteY131" fmla="*/ 6407152 h 6858002"/>
              <a:gd name="connsiteX132" fmla="*/ 6244823 w 6300250"/>
              <a:gd name="connsiteY132" fmla="*/ 6448427 h 6858002"/>
              <a:gd name="connsiteX133" fmla="*/ 6226348 w 6300250"/>
              <a:gd name="connsiteY133" fmla="*/ 6488114 h 6858002"/>
              <a:gd name="connsiteX134" fmla="*/ 6207872 w 6300250"/>
              <a:gd name="connsiteY134" fmla="*/ 6523039 h 6858002"/>
              <a:gd name="connsiteX135" fmla="*/ 6187717 w 6300250"/>
              <a:gd name="connsiteY135" fmla="*/ 6561139 h 6858002"/>
              <a:gd name="connsiteX136" fmla="*/ 6167562 w 6300250"/>
              <a:gd name="connsiteY136" fmla="*/ 6597652 h 6858002"/>
              <a:gd name="connsiteX137" fmla="*/ 6150766 w 6300250"/>
              <a:gd name="connsiteY137" fmla="*/ 6640514 h 6858002"/>
              <a:gd name="connsiteX138" fmla="*/ 6133970 w 6300250"/>
              <a:gd name="connsiteY138" fmla="*/ 6683377 h 6858002"/>
              <a:gd name="connsiteX139" fmla="*/ 6123892 w 6300250"/>
              <a:gd name="connsiteY139" fmla="*/ 6735764 h 6858002"/>
              <a:gd name="connsiteX140" fmla="*/ 6115495 w 6300250"/>
              <a:gd name="connsiteY140" fmla="*/ 6791327 h 6858002"/>
              <a:gd name="connsiteX141" fmla="*/ 6110455 w 6300250"/>
              <a:gd name="connsiteY141" fmla="*/ 6858002 h 6858002"/>
              <a:gd name="connsiteX142" fmla="*/ 3149600 w 6300250"/>
              <a:gd name="connsiteY142" fmla="*/ 6858002 h 6858002"/>
              <a:gd name="connsiteX143" fmla="*/ 2707087 w 6300250"/>
              <a:gd name="connsiteY143" fmla="*/ 6858002 h 6858002"/>
              <a:gd name="connsiteX144" fmla="*/ 0 w 6300250"/>
              <a:gd name="connsiteY144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300250" h="6858002">
                <a:moveTo>
                  <a:pt x="0" y="0"/>
                </a:moveTo>
                <a:lnTo>
                  <a:pt x="3149600" y="0"/>
                </a:lnTo>
                <a:lnTo>
                  <a:pt x="3149600" y="2"/>
                </a:lnTo>
                <a:lnTo>
                  <a:pt x="6110455" y="2"/>
                </a:lnTo>
                <a:lnTo>
                  <a:pt x="6115495" y="66677"/>
                </a:lnTo>
                <a:lnTo>
                  <a:pt x="6123892" y="122239"/>
                </a:lnTo>
                <a:lnTo>
                  <a:pt x="6133970" y="174627"/>
                </a:lnTo>
                <a:lnTo>
                  <a:pt x="6150766" y="217489"/>
                </a:lnTo>
                <a:lnTo>
                  <a:pt x="6167562" y="260352"/>
                </a:lnTo>
                <a:lnTo>
                  <a:pt x="6187717" y="296864"/>
                </a:lnTo>
                <a:lnTo>
                  <a:pt x="6207872" y="334964"/>
                </a:lnTo>
                <a:lnTo>
                  <a:pt x="6226348" y="369889"/>
                </a:lnTo>
                <a:lnTo>
                  <a:pt x="6244823" y="409577"/>
                </a:lnTo>
                <a:lnTo>
                  <a:pt x="6261619" y="450852"/>
                </a:lnTo>
                <a:lnTo>
                  <a:pt x="6276736" y="496889"/>
                </a:lnTo>
                <a:lnTo>
                  <a:pt x="6288493" y="546102"/>
                </a:lnTo>
                <a:lnTo>
                  <a:pt x="6296891" y="606427"/>
                </a:lnTo>
                <a:lnTo>
                  <a:pt x="6300250" y="673102"/>
                </a:lnTo>
                <a:lnTo>
                  <a:pt x="6296891" y="744539"/>
                </a:lnTo>
                <a:lnTo>
                  <a:pt x="6288493" y="801689"/>
                </a:lnTo>
                <a:lnTo>
                  <a:pt x="6276736" y="854077"/>
                </a:lnTo>
                <a:lnTo>
                  <a:pt x="6261619" y="901702"/>
                </a:lnTo>
                <a:lnTo>
                  <a:pt x="6244823" y="942977"/>
                </a:lnTo>
                <a:lnTo>
                  <a:pt x="6224668" y="981077"/>
                </a:lnTo>
                <a:lnTo>
                  <a:pt x="6204513" y="1017589"/>
                </a:lnTo>
                <a:lnTo>
                  <a:pt x="6184358" y="1055689"/>
                </a:lnTo>
                <a:lnTo>
                  <a:pt x="6165882" y="1095377"/>
                </a:lnTo>
                <a:lnTo>
                  <a:pt x="6147406" y="1136652"/>
                </a:lnTo>
                <a:lnTo>
                  <a:pt x="6132291" y="1182689"/>
                </a:lnTo>
                <a:lnTo>
                  <a:pt x="6122213" y="1235077"/>
                </a:lnTo>
                <a:lnTo>
                  <a:pt x="6112135" y="1295402"/>
                </a:lnTo>
                <a:lnTo>
                  <a:pt x="6110455" y="1363664"/>
                </a:lnTo>
                <a:lnTo>
                  <a:pt x="6112135" y="1431927"/>
                </a:lnTo>
                <a:lnTo>
                  <a:pt x="6122213" y="1492252"/>
                </a:lnTo>
                <a:lnTo>
                  <a:pt x="6132291" y="1544639"/>
                </a:lnTo>
                <a:lnTo>
                  <a:pt x="6147406" y="1589089"/>
                </a:lnTo>
                <a:lnTo>
                  <a:pt x="6165882" y="1631952"/>
                </a:lnTo>
                <a:lnTo>
                  <a:pt x="6184358" y="1671639"/>
                </a:lnTo>
                <a:lnTo>
                  <a:pt x="6204513" y="1708152"/>
                </a:lnTo>
                <a:lnTo>
                  <a:pt x="6224668" y="1743077"/>
                </a:lnTo>
                <a:lnTo>
                  <a:pt x="6244823" y="1782764"/>
                </a:lnTo>
                <a:lnTo>
                  <a:pt x="6261619" y="1824039"/>
                </a:lnTo>
                <a:lnTo>
                  <a:pt x="6276736" y="1870077"/>
                </a:lnTo>
                <a:lnTo>
                  <a:pt x="6288493" y="1922464"/>
                </a:lnTo>
                <a:lnTo>
                  <a:pt x="6296891" y="1982789"/>
                </a:lnTo>
                <a:lnTo>
                  <a:pt x="6300250" y="2051052"/>
                </a:lnTo>
                <a:lnTo>
                  <a:pt x="6296891" y="2119314"/>
                </a:lnTo>
                <a:lnTo>
                  <a:pt x="6288493" y="2179639"/>
                </a:lnTo>
                <a:lnTo>
                  <a:pt x="6276736" y="2232027"/>
                </a:lnTo>
                <a:lnTo>
                  <a:pt x="6261619" y="2278064"/>
                </a:lnTo>
                <a:lnTo>
                  <a:pt x="6244823" y="2319339"/>
                </a:lnTo>
                <a:lnTo>
                  <a:pt x="6224668" y="2359027"/>
                </a:lnTo>
                <a:lnTo>
                  <a:pt x="6204513" y="2395539"/>
                </a:lnTo>
                <a:lnTo>
                  <a:pt x="6184358" y="2433639"/>
                </a:lnTo>
                <a:lnTo>
                  <a:pt x="6165882" y="2471739"/>
                </a:lnTo>
                <a:lnTo>
                  <a:pt x="6147406" y="2513014"/>
                </a:lnTo>
                <a:lnTo>
                  <a:pt x="6132291" y="2560639"/>
                </a:lnTo>
                <a:lnTo>
                  <a:pt x="6122213" y="2613027"/>
                </a:lnTo>
                <a:lnTo>
                  <a:pt x="6112135" y="2671764"/>
                </a:lnTo>
                <a:lnTo>
                  <a:pt x="6110455" y="2741614"/>
                </a:lnTo>
                <a:lnTo>
                  <a:pt x="6112135" y="2809877"/>
                </a:lnTo>
                <a:lnTo>
                  <a:pt x="6122213" y="2868614"/>
                </a:lnTo>
                <a:lnTo>
                  <a:pt x="6132291" y="2922589"/>
                </a:lnTo>
                <a:lnTo>
                  <a:pt x="6147406" y="2967039"/>
                </a:lnTo>
                <a:lnTo>
                  <a:pt x="6165882" y="3009902"/>
                </a:lnTo>
                <a:lnTo>
                  <a:pt x="6184358" y="3046414"/>
                </a:lnTo>
                <a:lnTo>
                  <a:pt x="6204513" y="3084514"/>
                </a:lnTo>
                <a:lnTo>
                  <a:pt x="6224668" y="3121027"/>
                </a:lnTo>
                <a:lnTo>
                  <a:pt x="6244823" y="3160714"/>
                </a:lnTo>
                <a:lnTo>
                  <a:pt x="6261619" y="3201989"/>
                </a:lnTo>
                <a:lnTo>
                  <a:pt x="6276736" y="3248027"/>
                </a:lnTo>
                <a:lnTo>
                  <a:pt x="6288493" y="3300414"/>
                </a:lnTo>
                <a:lnTo>
                  <a:pt x="6296891" y="3360739"/>
                </a:lnTo>
                <a:lnTo>
                  <a:pt x="6300250" y="3427414"/>
                </a:lnTo>
                <a:lnTo>
                  <a:pt x="6296891" y="3497264"/>
                </a:lnTo>
                <a:lnTo>
                  <a:pt x="6288493" y="3557589"/>
                </a:lnTo>
                <a:lnTo>
                  <a:pt x="6276736" y="3609977"/>
                </a:lnTo>
                <a:lnTo>
                  <a:pt x="6261619" y="3656014"/>
                </a:lnTo>
                <a:lnTo>
                  <a:pt x="6244823" y="3697289"/>
                </a:lnTo>
                <a:lnTo>
                  <a:pt x="6224668" y="3736977"/>
                </a:lnTo>
                <a:lnTo>
                  <a:pt x="6184358" y="3811589"/>
                </a:lnTo>
                <a:lnTo>
                  <a:pt x="6165882" y="3848102"/>
                </a:lnTo>
                <a:lnTo>
                  <a:pt x="6147406" y="3890964"/>
                </a:lnTo>
                <a:lnTo>
                  <a:pt x="6132291" y="3935414"/>
                </a:lnTo>
                <a:lnTo>
                  <a:pt x="6122213" y="3987802"/>
                </a:lnTo>
                <a:lnTo>
                  <a:pt x="6112135" y="4048127"/>
                </a:lnTo>
                <a:lnTo>
                  <a:pt x="6110455" y="4116389"/>
                </a:lnTo>
                <a:lnTo>
                  <a:pt x="6112135" y="4186239"/>
                </a:lnTo>
                <a:lnTo>
                  <a:pt x="6122213" y="4244977"/>
                </a:lnTo>
                <a:lnTo>
                  <a:pt x="6132291" y="4297364"/>
                </a:lnTo>
                <a:lnTo>
                  <a:pt x="6147406" y="4343402"/>
                </a:lnTo>
                <a:lnTo>
                  <a:pt x="6165882" y="4386264"/>
                </a:lnTo>
                <a:lnTo>
                  <a:pt x="6184358" y="4424364"/>
                </a:lnTo>
                <a:lnTo>
                  <a:pt x="6224668" y="4498977"/>
                </a:lnTo>
                <a:lnTo>
                  <a:pt x="6244823" y="4537077"/>
                </a:lnTo>
                <a:lnTo>
                  <a:pt x="6261619" y="4579939"/>
                </a:lnTo>
                <a:lnTo>
                  <a:pt x="6276736" y="4625977"/>
                </a:lnTo>
                <a:lnTo>
                  <a:pt x="6288493" y="4678364"/>
                </a:lnTo>
                <a:lnTo>
                  <a:pt x="6296891" y="4738689"/>
                </a:lnTo>
                <a:lnTo>
                  <a:pt x="6300250" y="4806952"/>
                </a:lnTo>
                <a:lnTo>
                  <a:pt x="6296891" y="4875214"/>
                </a:lnTo>
                <a:lnTo>
                  <a:pt x="6288493" y="4935539"/>
                </a:lnTo>
                <a:lnTo>
                  <a:pt x="6276736" y="4987927"/>
                </a:lnTo>
                <a:lnTo>
                  <a:pt x="6261619" y="5033964"/>
                </a:lnTo>
                <a:lnTo>
                  <a:pt x="6244823" y="5075239"/>
                </a:lnTo>
                <a:lnTo>
                  <a:pt x="6224668" y="5114927"/>
                </a:lnTo>
                <a:lnTo>
                  <a:pt x="6204513" y="5149852"/>
                </a:lnTo>
                <a:lnTo>
                  <a:pt x="6184358" y="5186364"/>
                </a:lnTo>
                <a:lnTo>
                  <a:pt x="6165882" y="5226052"/>
                </a:lnTo>
                <a:lnTo>
                  <a:pt x="6147406" y="5268914"/>
                </a:lnTo>
                <a:lnTo>
                  <a:pt x="6132291" y="5313364"/>
                </a:lnTo>
                <a:lnTo>
                  <a:pt x="6122213" y="5365752"/>
                </a:lnTo>
                <a:lnTo>
                  <a:pt x="6112135" y="5426077"/>
                </a:lnTo>
                <a:lnTo>
                  <a:pt x="6110455" y="5494339"/>
                </a:lnTo>
                <a:lnTo>
                  <a:pt x="6112135" y="5562602"/>
                </a:lnTo>
                <a:lnTo>
                  <a:pt x="6122213" y="5622927"/>
                </a:lnTo>
                <a:lnTo>
                  <a:pt x="6132291" y="5675314"/>
                </a:lnTo>
                <a:lnTo>
                  <a:pt x="6147406" y="5721352"/>
                </a:lnTo>
                <a:lnTo>
                  <a:pt x="6165882" y="5762627"/>
                </a:lnTo>
                <a:lnTo>
                  <a:pt x="6184358" y="5802314"/>
                </a:lnTo>
                <a:lnTo>
                  <a:pt x="6204513" y="5840414"/>
                </a:lnTo>
                <a:lnTo>
                  <a:pt x="6224668" y="5876927"/>
                </a:lnTo>
                <a:lnTo>
                  <a:pt x="6244823" y="5915027"/>
                </a:lnTo>
                <a:lnTo>
                  <a:pt x="6261619" y="5956302"/>
                </a:lnTo>
                <a:lnTo>
                  <a:pt x="6276736" y="6003927"/>
                </a:lnTo>
                <a:lnTo>
                  <a:pt x="6288493" y="6056314"/>
                </a:lnTo>
                <a:lnTo>
                  <a:pt x="6296891" y="6113464"/>
                </a:lnTo>
                <a:lnTo>
                  <a:pt x="6300250" y="6183314"/>
                </a:lnTo>
                <a:lnTo>
                  <a:pt x="6296891" y="6251577"/>
                </a:lnTo>
                <a:lnTo>
                  <a:pt x="6288493" y="6311902"/>
                </a:lnTo>
                <a:lnTo>
                  <a:pt x="6276736" y="6361114"/>
                </a:lnTo>
                <a:lnTo>
                  <a:pt x="6261619" y="6407152"/>
                </a:lnTo>
                <a:lnTo>
                  <a:pt x="6244823" y="6448427"/>
                </a:lnTo>
                <a:lnTo>
                  <a:pt x="6226348" y="6488114"/>
                </a:lnTo>
                <a:lnTo>
                  <a:pt x="6207872" y="6523039"/>
                </a:lnTo>
                <a:lnTo>
                  <a:pt x="6187717" y="6561139"/>
                </a:lnTo>
                <a:lnTo>
                  <a:pt x="6167562" y="6597652"/>
                </a:lnTo>
                <a:lnTo>
                  <a:pt x="6150766" y="6640514"/>
                </a:lnTo>
                <a:lnTo>
                  <a:pt x="6133970" y="6683377"/>
                </a:lnTo>
                <a:lnTo>
                  <a:pt x="6123892" y="6735764"/>
                </a:lnTo>
                <a:lnTo>
                  <a:pt x="6115495" y="6791327"/>
                </a:lnTo>
                <a:lnTo>
                  <a:pt x="6110455" y="6858002"/>
                </a:lnTo>
                <a:lnTo>
                  <a:pt x="3149600" y="6858002"/>
                </a:lnTo>
                <a:lnTo>
                  <a:pt x="2707087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8A26C-5598-2D50-0A6E-43EB8CBBA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66" y="97815"/>
            <a:ext cx="5368316" cy="2273910"/>
          </a:xfrm>
        </p:spPr>
        <p:txBody>
          <a:bodyPr anchor="ctr">
            <a:normAutofit/>
          </a:bodyPr>
          <a:lstStyle/>
          <a:p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innerShdw blurRad="63500" dist="50800" dir="18900000">
                    <a:schemeClr val="accent1">
                      <a:alpha val="50000"/>
                    </a:schemeClr>
                  </a:innerShdw>
                </a:effectLst>
              </a:rPr>
              <a:t>Intel quantum computing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B475C6-1445-41C7-9360-49FD7C1C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BE515-7F11-8470-2091-FB176412DF1F}"/>
              </a:ext>
            </a:extLst>
          </p:cNvPr>
          <p:cNvSpPr txBox="1"/>
          <p:nvPr/>
        </p:nvSpPr>
        <p:spPr>
          <a:xfrm>
            <a:off x="561595" y="2371725"/>
            <a:ext cx="5177057" cy="715089"/>
          </a:xfrm>
          <a:prstGeom prst="roundRect">
            <a:avLst/>
          </a:prstGeom>
          <a:solidFill>
            <a:srgbClr val="DECEE8"/>
          </a:solidFill>
          <a:effectLst>
            <a:innerShdw blurRad="114300">
              <a:srgbClr val="9F89ED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ln w="3175">
                  <a:solidFill>
                    <a:schemeClr val="accent1">
                      <a:shade val="15000"/>
                    </a:schemeClr>
                  </a:solidFill>
                </a:ln>
                <a:solidFill>
                  <a:srgbClr val="874EA9"/>
                </a:solidFill>
              </a:rPr>
              <a:t>Intel creates a 12-Qubit computer chip. Considered to be a low amount.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BDFCE0-6BB2-F1B7-31C5-BC5EBEDC2B25}"/>
              </a:ext>
            </a:extLst>
          </p:cNvPr>
          <p:cNvSpPr txBox="1"/>
          <p:nvPr/>
        </p:nvSpPr>
        <p:spPr>
          <a:xfrm>
            <a:off x="556591" y="3273286"/>
            <a:ext cx="5177057" cy="715089"/>
          </a:xfrm>
          <a:prstGeom prst="roundRect">
            <a:avLst/>
          </a:prstGeom>
          <a:solidFill>
            <a:srgbClr val="DECEE8"/>
          </a:solidFill>
          <a:effectLst>
            <a:innerShdw blurRad="114300">
              <a:srgbClr val="9F89ED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ln w="3175">
                  <a:solidFill>
                    <a:schemeClr val="accent1">
                      <a:shade val="15000"/>
                    </a:schemeClr>
                  </a:solidFill>
                </a:ln>
                <a:solidFill>
                  <a:srgbClr val="874EA9"/>
                </a:solidFill>
              </a:rPr>
              <a:t>“Late to the party” but hopeful for a bright future at the 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FB6250-25E1-1E1B-F2EE-4D8273AB5E5F}"/>
              </a:ext>
            </a:extLst>
          </p:cNvPr>
          <p:cNvSpPr txBox="1"/>
          <p:nvPr/>
        </p:nvSpPr>
        <p:spPr>
          <a:xfrm>
            <a:off x="556591" y="4255243"/>
            <a:ext cx="5177057" cy="1021556"/>
          </a:xfrm>
          <a:prstGeom prst="roundRect">
            <a:avLst/>
          </a:prstGeom>
          <a:solidFill>
            <a:srgbClr val="DECEE8"/>
          </a:solidFill>
          <a:effectLst>
            <a:innerShdw blurRad="114300">
              <a:srgbClr val="9F89ED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ln w="3175">
                  <a:solidFill>
                    <a:schemeClr val="accent1">
                      <a:shade val="15000"/>
                    </a:schemeClr>
                  </a:solidFill>
                </a:ln>
                <a:solidFill>
                  <a:srgbClr val="874EA9"/>
                </a:solidFill>
              </a:rPr>
              <a:t>Unlike rival companies, intel makes its qubits from individual electrons housed in the style of the normal CPU.</a:t>
            </a:r>
          </a:p>
        </p:txBody>
      </p:sp>
      <p:pic>
        <p:nvPicPr>
          <p:cNvPr id="27" name="Picture 26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BE821519-7C37-A99F-4D8E-2800DD65CF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85" r="13044"/>
          <a:stretch/>
        </p:blipFill>
        <p:spPr>
          <a:xfrm>
            <a:off x="6826938" y="1853368"/>
            <a:ext cx="4479235" cy="3554924"/>
          </a:xfrm>
          <a:prstGeom prst="roundRect">
            <a:avLst/>
          </a:prstGeom>
        </p:spPr>
      </p:pic>
      <p:pic>
        <p:nvPicPr>
          <p:cNvPr id="30" name="Picture 29" descr="A tower with an eye on top of it&#10;&#10;Description automatically generated with low confidence">
            <a:extLst>
              <a:ext uri="{FF2B5EF4-FFF2-40B4-BE49-F238E27FC236}">
                <a16:creationId xmlns:a16="http://schemas.microsoft.com/office/drawing/2014/main" id="{5A8782DF-33B0-21DE-15F7-E996FB163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56" t="24410" r="38549" b="20034"/>
          <a:stretch/>
        </p:blipFill>
        <p:spPr>
          <a:xfrm>
            <a:off x="7834033" y="5581665"/>
            <a:ext cx="1137689" cy="2165075"/>
          </a:xfrm>
          <a:prstGeom prst="roundRect">
            <a:avLst/>
          </a:prstGeom>
        </p:spPr>
      </p:pic>
      <p:pic>
        <p:nvPicPr>
          <p:cNvPr id="28" name="Picture 27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FD4AF819-CAA6-A058-1BE0-6D2E834DF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94" t="45527" r="43032" b="45713"/>
          <a:stretch/>
        </p:blipFill>
        <p:spPr>
          <a:xfrm>
            <a:off x="7960287" y="5715602"/>
            <a:ext cx="859820" cy="437245"/>
          </a:xfrm>
          <a:prstGeom prst="flowChartDecision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67BB0AA-2B43-3685-D94F-E6C1B32EA8B0}"/>
              </a:ext>
            </a:extLst>
          </p:cNvPr>
          <p:cNvSpPr txBox="1"/>
          <p:nvPr/>
        </p:nvSpPr>
        <p:spPr>
          <a:xfrm>
            <a:off x="6958425" y="5391537"/>
            <a:ext cx="3193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This thing reminds me of something… What could it be?</a:t>
            </a:r>
          </a:p>
        </p:txBody>
      </p:sp>
      <p:pic>
        <p:nvPicPr>
          <p:cNvPr id="33" name="Graphic 32" descr="Processor with solid fill">
            <a:extLst>
              <a:ext uri="{FF2B5EF4-FFF2-40B4-BE49-F238E27FC236}">
                <a16:creationId xmlns:a16="http://schemas.microsoft.com/office/drawing/2014/main" id="{C1F2EA0E-2BD4-B43A-46BF-021AB212C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5983" y="1228907"/>
            <a:ext cx="732415" cy="7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4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7" grpId="0" animBg="1"/>
      <p:bldP spid="18" grpId="0" animBg="1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8F1390-D5DD-4C83-BA9C-F361A33FC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C26729-DDBB-4A09-8789-01DEDF5BB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5913" y="-188080"/>
            <a:ext cx="1900163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66F21CCB-6F4B-1DF4-E5B3-5FEDCAF45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0629" y="633554"/>
            <a:ext cx="3690730" cy="369073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0D40253-2FEA-483B-095E-2A917ECFAA20}"/>
              </a:ext>
            </a:extLst>
          </p:cNvPr>
          <p:cNvSpPr/>
          <p:nvPr/>
        </p:nvSpPr>
        <p:spPr>
          <a:xfrm>
            <a:off x="4002157" y="450574"/>
            <a:ext cx="4227443" cy="3988904"/>
          </a:xfrm>
          <a:prstGeom prst="ellipse">
            <a:avLst/>
          </a:prstGeom>
          <a:noFill/>
          <a:ln w="76200">
            <a:solidFill>
              <a:srgbClr val="AE84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3E949-EE9C-7BBF-B996-E5A24F0D45E9}"/>
              </a:ext>
            </a:extLst>
          </p:cNvPr>
          <p:cNvSpPr txBox="1"/>
          <p:nvPr/>
        </p:nvSpPr>
        <p:spPr>
          <a:xfrm>
            <a:off x="-10" y="51164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DECEE8"/>
                </a:solidFill>
                <a:effectLst>
                  <a:innerShdw blurRad="63500" dist="50800" dir="16200000">
                    <a:srgbClr val="AE84C6">
                      <a:alpha val="50000"/>
                    </a:srgbClr>
                  </a:innerShdw>
                </a:effectLst>
                <a:latin typeface="American Typewriter" panose="02090604020004020304" pitchFamily="18" charset="77"/>
              </a:rPr>
              <a:t>what is quantum computing?</a:t>
            </a:r>
          </a:p>
        </p:txBody>
      </p:sp>
      <p:pic>
        <p:nvPicPr>
          <p:cNvPr id="12" name="Picture 11" descr="A close up of a machine&#10;&#10;Description automatically generated with low confidence">
            <a:extLst>
              <a:ext uri="{FF2B5EF4-FFF2-40B4-BE49-F238E27FC236}">
                <a16:creationId xmlns:a16="http://schemas.microsoft.com/office/drawing/2014/main" id="{B4FA66AD-F0F4-C01E-93EF-FF557AE31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40" y="966213"/>
            <a:ext cx="4333459" cy="2888973"/>
          </a:xfrm>
          <a:prstGeom prst="roundRect">
            <a:avLst/>
          </a:prstGeom>
          <a:ln w="25400"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FA1D938-086D-00BB-E34F-65D6DC3E4651}"/>
              </a:ext>
            </a:extLst>
          </p:cNvPr>
          <p:cNvSpPr/>
          <p:nvPr/>
        </p:nvSpPr>
        <p:spPr>
          <a:xfrm>
            <a:off x="6334539" y="966213"/>
            <a:ext cx="5671930" cy="582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-Utilizes quantum mechanic to solve complex issues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A7E8FE2-272C-2271-E930-AEF3F3E6BC06}"/>
              </a:ext>
            </a:extLst>
          </p:cNvPr>
          <p:cNvSpPr/>
          <p:nvPr/>
        </p:nvSpPr>
        <p:spPr>
          <a:xfrm>
            <a:off x="6334539" y="2115177"/>
            <a:ext cx="5671930" cy="582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-Qubits represent Quantum Particles.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AEC4BD9-6694-372A-BCEF-5BA6FC4E5D33}"/>
              </a:ext>
            </a:extLst>
          </p:cNvPr>
          <p:cNvSpPr/>
          <p:nvPr/>
        </p:nvSpPr>
        <p:spPr>
          <a:xfrm>
            <a:off x="6334539" y="3273061"/>
            <a:ext cx="5671930" cy="582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-Qubits create the idea of quicker more precise information over the traditional “Bit”</a:t>
            </a:r>
          </a:p>
        </p:txBody>
      </p:sp>
    </p:spTree>
    <p:extLst>
      <p:ext uri="{BB962C8B-B14F-4D97-AF65-F5344CB8AC3E}">
        <p14:creationId xmlns:p14="http://schemas.microsoft.com/office/powerpoint/2010/main" val="288865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BA15FC70-5D44-4EDC-917B-7183FDE6E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FDFFBE-5ED1-4C3A-BECC-06257E024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E03ACFB-F845-47DD-B1F4-DB5B221B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B96D2-7C93-5D81-E745-121A60E723F0}"/>
              </a:ext>
            </a:extLst>
          </p:cNvPr>
          <p:cNvSpPr txBox="1"/>
          <p:nvPr/>
        </p:nvSpPr>
        <p:spPr>
          <a:xfrm>
            <a:off x="686454" y="4919966"/>
            <a:ext cx="6455833" cy="1331832"/>
          </a:xfrm>
          <a:prstGeom prst="roundRect">
            <a:avLst/>
          </a:prstGeom>
          <a:solidFill>
            <a:srgbClr val="DECEE8"/>
          </a:solidFill>
          <a:effectLst>
            <a:innerShdw blurRad="114300">
              <a:srgbClr val="AE84C6"/>
            </a:inn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400" b="1" cap="all" spc="400" dirty="0"/>
              <a:t>Up to this point, quantum computers and household computers were separate things. Intel unified them! Which means that over the next 10 years or so, household quantum CPU’s will be a real thing!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0144B8D-ABC9-4F44-8451-5B06A9C80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6" y="1286055"/>
            <a:ext cx="4482957" cy="5571944"/>
          </a:xfrm>
          <a:custGeom>
            <a:avLst/>
            <a:gdLst>
              <a:gd name="connsiteX0" fmla="*/ 3095991 w 4482957"/>
              <a:gd name="connsiteY0" fmla="*/ 0 h 5571944"/>
              <a:gd name="connsiteX1" fmla="*/ 3156069 w 4482957"/>
              <a:gd name="connsiteY1" fmla="*/ 5631 h 5571944"/>
              <a:gd name="connsiteX2" fmla="*/ 3214272 w 4482957"/>
              <a:gd name="connsiteY2" fmla="*/ 20652 h 5571944"/>
              <a:gd name="connsiteX3" fmla="*/ 3270598 w 4482957"/>
              <a:gd name="connsiteY3" fmla="*/ 43182 h 5571944"/>
              <a:gd name="connsiteX4" fmla="*/ 3328798 w 4482957"/>
              <a:gd name="connsiteY4" fmla="*/ 71344 h 5571944"/>
              <a:gd name="connsiteX5" fmla="*/ 3383247 w 4482957"/>
              <a:gd name="connsiteY5" fmla="*/ 103262 h 5571944"/>
              <a:gd name="connsiteX6" fmla="*/ 3439573 w 4482957"/>
              <a:gd name="connsiteY6" fmla="*/ 137057 h 5571944"/>
              <a:gd name="connsiteX7" fmla="*/ 3495897 w 4482957"/>
              <a:gd name="connsiteY7" fmla="*/ 167096 h 5571944"/>
              <a:gd name="connsiteX8" fmla="*/ 3552221 w 4482957"/>
              <a:gd name="connsiteY8" fmla="*/ 197137 h 5571944"/>
              <a:gd name="connsiteX9" fmla="*/ 3606669 w 4482957"/>
              <a:gd name="connsiteY9" fmla="*/ 219666 h 5571944"/>
              <a:gd name="connsiteX10" fmla="*/ 3666749 w 4482957"/>
              <a:gd name="connsiteY10" fmla="*/ 234686 h 5571944"/>
              <a:gd name="connsiteX11" fmla="*/ 3724950 w 4482957"/>
              <a:gd name="connsiteY11" fmla="*/ 242197 h 5571944"/>
              <a:gd name="connsiteX12" fmla="*/ 3786907 w 4482957"/>
              <a:gd name="connsiteY12" fmla="*/ 242197 h 5571944"/>
              <a:gd name="connsiteX13" fmla="*/ 3850743 w 4482957"/>
              <a:gd name="connsiteY13" fmla="*/ 238443 h 5571944"/>
              <a:gd name="connsiteX14" fmla="*/ 3914577 w 4482957"/>
              <a:gd name="connsiteY14" fmla="*/ 230932 h 5571944"/>
              <a:gd name="connsiteX15" fmla="*/ 3978413 w 4482957"/>
              <a:gd name="connsiteY15" fmla="*/ 221545 h 5571944"/>
              <a:gd name="connsiteX16" fmla="*/ 4042247 w 4482957"/>
              <a:gd name="connsiteY16" fmla="*/ 214035 h 5571944"/>
              <a:gd name="connsiteX17" fmla="*/ 4106083 w 4482957"/>
              <a:gd name="connsiteY17" fmla="*/ 208401 h 5571944"/>
              <a:gd name="connsiteX18" fmla="*/ 4166161 w 4482957"/>
              <a:gd name="connsiteY18" fmla="*/ 210279 h 5571944"/>
              <a:gd name="connsiteX19" fmla="*/ 4224364 w 4482957"/>
              <a:gd name="connsiteY19" fmla="*/ 217789 h 5571944"/>
              <a:gd name="connsiteX20" fmla="*/ 4280690 w 4482957"/>
              <a:gd name="connsiteY20" fmla="*/ 234686 h 5571944"/>
              <a:gd name="connsiteX21" fmla="*/ 4327628 w 4482957"/>
              <a:gd name="connsiteY21" fmla="*/ 259094 h 5571944"/>
              <a:gd name="connsiteX22" fmla="*/ 4372686 w 4482957"/>
              <a:gd name="connsiteY22" fmla="*/ 291012 h 5571944"/>
              <a:gd name="connsiteX23" fmla="*/ 4412114 w 4482957"/>
              <a:gd name="connsiteY23" fmla="*/ 328561 h 5571944"/>
              <a:gd name="connsiteX24" fmla="*/ 4451542 w 4482957"/>
              <a:gd name="connsiteY24" fmla="*/ 371743 h 5571944"/>
              <a:gd name="connsiteX25" fmla="*/ 4482957 w 4482957"/>
              <a:gd name="connsiteY25" fmla="*/ 411426 h 5571944"/>
              <a:gd name="connsiteX26" fmla="*/ 4482957 w 4482957"/>
              <a:gd name="connsiteY26" fmla="*/ 5571944 h 5571944"/>
              <a:gd name="connsiteX27" fmla="*/ 1544560 w 4482957"/>
              <a:gd name="connsiteY27" fmla="*/ 5571944 h 5571944"/>
              <a:gd name="connsiteX28" fmla="*/ 1517016 w 4482957"/>
              <a:gd name="connsiteY28" fmla="*/ 5547992 h 5571944"/>
              <a:gd name="connsiteX29" fmla="*/ 1475711 w 4482957"/>
              <a:gd name="connsiteY29" fmla="*/ 5514197 h 5571944"/>
              <a:gd name="connsiteX30" fmla="*/ 1428774 w 4482957"/>
              <a:gd name="connsiteY30" fmla="*/ 5487914 h 5571944"/>
              <a:gd name="connsiteX31" fmla="*/ 1378082 w 4482957"/>
              <a:gd name="connsiteY31" fmla="*/ 5465383 h 5571944"/>
              <a:gd name="connsiteX32" fmla="*/ 1323635 w 4482957"/>
              <a:gd name="connsiteY32" fmla="*/ 5446609 h 5571944"/>
              <a:gd name="connsiteX33" fmla="*/ 1267309 w 4482957"/>
              <a:gd name="connsiteY33" fmla="*/ 5429711 h 5571944"/>
              <a:gd name="connsiteX34" fmla="*/ 1210986 w 4482957"/>
              <a:gd name="connsiteY34" fmla="*/ 5414691 h 5571944"/>
              <a:gd name="connsiteX35" fmla="*/ 1152783 w 4482957"/>
              <a:gd name="connsiteY35" fmla="*/ 5399670 h 5571944"/>
              <a:gd name="connsiteX36" fmla="*/ 1098336 w 4482957"/>
              <a:gd name="connsiteY36" fmla="*/ 5382773 h 5571944"/>
              <a:gd name="connsiteX37" fmla="*/ 1043887 w 4482957"/>
              <a:gd name="connsiteY37" fmla="*/ 5363998 h 5571944"/>
              <a:gd name="connsiteX38" fmla="*/ 993197 w 4482957"/>
              <a:gd name="connsiteY38" fmla="*/ 5341467 h 5571944"/>
              <a:gd name="connsiteX39" fmla="*/ 948135 w 4482957"/>
              <a:gd name="connsiteY39" fmla="*/ 5313305 h 5571944"/>
              <a:gd name="connsiteX40" fmla="*/ 906830 w 4482957"/>
              <a:gd name="connsiteY40" fmla="*/ 5279510 h 5571944"/>
              <a:gd name="connsiteX41" fmla="*/ 873037 w 4482957"/>
              <a:gd name="connsiteY41" fmla="*/ 5238207 h 5571944"/>
              <a:gd name="connsiteX42" fmla="*/ 844875 w 4482957"/>
              <a:gd name="connsiteY42" fmla="*/ 5193146 h 5571944"/>
              <a:gd name="connsiteX43" fmla="*/ 822344 w 4482957"/>
              <a:gd name="connsiteY43" fmla="*/ 5142453 h 5571944"/>
              <a:gd name="connsiteX44" fmla="*/ 803570 w 4482957"/>
              <a:gd name="connsiteY44" fmla="*/ 5088007 h 5571944"/>
              <a:gd name="connsiteX45" fmla="*/ 786672 w 4482957"/>
              <a:gd name="connsiteY45" fmla="*/ 5033560 h 5571944"/>
              <a:gd name="connsiteX46" fmla="*/ 771652 w 4482957"/>
              <a:gd name="connsiteY46" fmla="*/ 4975357 h 5571944"/>
              <a:gd name="connsiteX47" fmla="*/ 756631 w 4482957"/>
              <a:gd name="connsiteY47" fmla="*/ 4919033 h 5571944"/>
              <a:gd name="connsiteX48" fmla="*/ 739734 w 4482957"/>
              <a:gd name="connsiteY48" fmla="*/ 4862708 h 5571944"/>
              <a:gd name="connsiteX49" fmla="*/ 720959 w 4482957"/>
              <a:gd name="connsiteY49" fmla="*/ 4808259 h 5571944"/>
              <a:gd name="connsiteX50" fmla="*/ 698428 w 4482957"/>
              <a:gd name="connsiteY50" fmla="*/ 4757566 h 5571944"/>
              <a:gd name="connsiteX51" fmla="*/ 672143 w 4482957"/>
              <a:gd name="connsiteY51" fmla="*/ 4710630 h 5571944"/>
              <a:gd name="connsiteX52" fmla="*/ 638351 w 4482957"/>
              <a:gd name="connsiteY52" fmla="*/ 4669325 h 5571944"/>
              <a:gd name="connsiteX53" fmla="*/ 600799 w 4482957"/>
              <a:gd name="connsiteY53" fmla="*/ 4626142 h 5571944"/>
              <a:gd name="connsiteX54" fmla="*/ 557617 w 4482957"/>
              <a:gd name="connsiteY54" fmla="*/ 4588593 h 5571944"/>
              <a:gd name="connsiteX55" fmla="*/ 510678 w 4482957"/>
              <a:gd name="connsiteY55" fmla="*/ 4552921 h 5571944"/>
              <a:gd name="connsiteX56" fmla="*/ 463742 w 4482957"/>
              <a:gd name="connsiteY56" fmla="*/ 4517249 h 5571944"/>
              <a:gd name="connsiteX57" fmla="*/ 416805 w 4482957"/>
              <a:gd name="connsiteY57" fmla="*/ 4481577 h 5571944"/>
              <a:gd name="connsiteX58" fmla="*/ 371744 w 4482957"/>
              <a:gd name="connsiteY58" fmla="*/ 4445903 h 5571944"/>
              <a:gd name="connsiteX59" fmla="*/ 328562 w 4482957"/>
              <a:gd name="connsiteY59" fmla="*/ 4406477 h 5571944"/>
              <a:gd name="connsiteX60" fmla="*/ 291012 w 4482957"/>
              <a:gd name="connsiteY60" fmla="*/ 4367050 h 5571944"/>
              <a:gd name="connsiteX61" fmla="*/ 259096 w 4482957"/>
              <a:gd name="connsiteY61" fmla="*/ 4321989 h 5571944"/>
              <a:gd name="connsiteX62" fmla="*/ 234689 w 4482957"/>
              <a:gd name="connsiteY62" fmla="*/ 4275053 h 5571944"/>
              <a:gd name="connsiteX63" fmla="*/ 217791 w 4482957"/>
              <a:gd name="connsiteY63" fmla="*/ 4218729 h 5571944"/>
              <a:gd name="connsiteX64" fmla="*/ 210281 w 4482957"/>
              <a:gd name="connsiteY64" fmla="*/ 4160526 h 5571944"/>
              <a:gd name="connsiteX65" fmla="*/ 208402 w 4482957"/>
              <a:gd name="connsiteY65" fmla="*/ 4100444 h 5571944"/>
              <a:gd name="connsiteX66" fmla="*/ 214035 w 4482957"/>
              <a:gd name="connsiteY66" fmla="*/ 4036610 h 5571944"/>
              <a:gd name="connsiteX67" fmla="*/ 221545 w 4482957"/>
              <a:gd name="connsiteY67" fmla="*/ 3972776 h 5571944"/>
              <a:gd name="connsiteX68" fmla="*/ 230932 w 4482957"/>
              <a:gd name="connsiteY68" fmla="*/ 3908940 h 5571944"/>
              <a:gd name="connsiteX69" fmla="*/ 238443 w 4482957"/>
              <a:gd name="connsiteY69" fmla="*/ 3845106 h 5571944"/>
              <a:gd name="connsiteX70" fmla="*/ 242199 w 4482957"/>
              <a:gd name="connsiteY70" fmla="*/ 3781272 h 5571944"/>
              <a:gd name="connsiteX71" fmla="*/ 242199 w 4482957"/>
              <a:gd name="connsiteY71" fmla="*/ 3719313 h 5571944"/>
              <a:gd name="connsiteX72" fmla="*/ 234689 w 4482957"/>
              <a:gd name="connsiteY72" fmla="*/ 3661113 h 5571944"/>
              <a:gd name="connsiteX73" fmla="*/ 219668 w 4482957"/>
              <a:gd name="connsiteY73" fmla="*/ 3602910 h 5571944"/>
              <a:gd name="connsiteX74" fmla="*/ 197138 w 4482957"/>
              <a:gd name="connsiteY74" fmla="*/ 3548461 h 5571944"/>
              <a:gd name="connsiteX75" fmla="*/ 168976 w 4482957"/>
              <a:gd name="connsiteY75" fmla="*/ 3492137 h 5571944"/>
              <a:gd name="connsiteX76" fmla="*/ 137057 w 4482957"/>
              <a:gd name="connsiteY76" fmla="*/ 3435814 h 5571944"/>
              <a:gd name="connsiteX77" fmla="*/ 103264 w 4482957"/>
              <a:gd name="connsiteY77" fmla="*/ 3379488 h 5571944"/>
              <a:gd name="connsiteX78" fmla="*/ 71346 w 4482957"/>
              <a:gd name="connsiteY78" fmla="*/ 3325039 h 5571944"/>
              <a:gd name="connsiteX79" fmla="*/ 43182 w 4482957"/>
              <a:gd name="connsiteY79" fmla="*/ 3266839 h 5571944"/>
              <a:gd name="connsiteX80" fmla="*/ 20654 w 4482957"/>
              <a:gd name="connsiteY80" fmla="*/ 3210513 h 5571944"/>
              <a:gd name="connsiteX81" fmla="*/ 5634 w 4482957"/>
              <a:gd name="connsiteY81" fmla="*/ 3152310 h 5571944"/>
              <a:gd name="connsiteX82" fmla="*/ 0 w 4482957"/>
              <a:gd name="connsiteY82" fmla="*/ 3092230 h 5571944"/>
              <a:gd name="connsiteX83" fmla="*/ 5634 w 4482957"/>
              <a:gd name="connsiteY83" fmla="*/ 3032152 h 5571944"/>
              <a:gd name="connsiteX84" fmla="*/ 20654 w 4482957"/>
              <a:gd name="connsiteY84" fmla="*/ 2973950 h 5571944"/>
              <a:gd name="connsiteX85" fmla="*/ 43182 w 4482957"/>
              <a:gd name="connsiteY85" fmla="*/ 2917624 h 5571944"/>
              <a:gd name="connsiteX86" fmla="*/ 71346 w 4482957"/>
              <a:gd name="connsiteY86" fmla="*/ 2859423 h 5571944"/>
              <a:gd name="connsiteX87" fmla="*/ 103264 w 4482957"/>
              <a:gd name="connsiteY87" fmla="*/ 2804974 h 5571944"/>
              <a:gd name="connsiteX88" fmla="*/ 137057 w 4482957"/>
              <a:gd name="connsiteY88" fmla="*/ 2748651 h 5571944"/>
              <a:gd name="connsiteX89" fmla="*/ 168976 w 4482957"/>
              <a:gd name="connsiteY89" fmla="*/ 2692325 h 5571944"/>
              <a:gd name="connsiteX90" fmla="*/ 197138 w 4482957"/>
              <a:gd name="connsiteY90" fmla="*/ 2636001 h 5571944"/>
              <a:gd name="connsiteX91" fmla="*/ 219668 w 4482957"/>
              <a:gd name="connsiteY91" fmla="*/ 2581552 h 5571944"/>
              <a:gd name="connsiteX92" fmla="*/ 234689 w 4482957"/>
              <a:gd name="connsiteY92" fmla="*/ 2523350 h 5571944"/>
              <a:gd name="connsiteX93" fmla="*/ 242199 w 4482957"/>
              <a:gd name="connsiteY93" fmla="*/ 2465149 h 5571944"/>
              <a:gd name="connsiteX94" fmla="*/ 242199 w 4482957"/>
              <a:gd name="connsiteY94" fmla="*/ 2403192 h 5571944"/>
              <a:gd name="connsiteX95" fmla="*/ 238443 w 4482957"/>
              <a:gd name="connsiteY95" fmla="*/ 2339356 h 5571944"/>
              <a:gd name="connsiteX96" fmla="*/ 230932 w 4482957"/>
              <a:gd name="connsiteY96" fmla="*/ 2275522 h 5571944"/>
              <a:gd name="connsiteX97" fmla="*/ 221545 w 4482957"/>
              <a:gd name="connsiteY97" fmla="*/ 2211686 h 5571944"/>
              <a:gd name="connsiteX98" fmla="*/ 214035 w 4482957"/>
              <a:gd name="connsiteY98" fmla="*/ 2147852 h 5571944"/>
              <a:gd name="connsiteX99" fmla="*/ 208402 w 4482957"/>
              <a:gd name="connsiteY99" fmla="*/ 2084018 h 5571944"/>
              <a:gd name="connsiteX100" fmla="*/ 210281 w 4482957"/>
              <a:gd name="connsiteY100" fmla="*/ 2023938 h 5571944"/>
              <a:gd name="connsiteX101" fmla="*/ 217791 w 4482957"/>
              <a:gd name="connsiteY101" fmla="*/ 1965736 h 5571944"/>
              <a:gd name="connsiteX102" fmla="*/ 234689 w 4482957"/>
              <a:gd name="connsiteY102" fmla="*/ 1909410 h 5571944"/>
              <a:gd name="connsiteX103" fmla="*/ 259096 w 4482957"/>
              <a:gd name="connsiteY103" fmla="*/ 1862474 h 5571944"/>
              <a:gd name="connsiteX104" fmla="*/ 291012 w 4482957"/>
              <a:gd name="connsiteY104" fmla="*/ 1817414 h 5571944"/>
              <a:gd name="connsiteX105" fmla="*/ 328562 w 4482957"/>
              <a:gd name="connsiteY105" fmla="*/ 1777986 h 5571944"/>
              <a:gd name="connsiteX106" fmla="*/ 371744 w 4482957"/>
              <a:gd name="connsiteY106" fmla="*/ 1738560 h 5571944"/>
              <a:gd name="connsiteX107" fmla="*/ 416805 w 4482957"/>
              <a:gd name="connsiteY107" fmla="*/ 1702885 h 5571944"/>
              <a:gd name="connsiteX108" fmla="*/ 463742 w 4482957"/>
              <a:gd name="connsiteY108" fmla="*/ 1667213 h 5571944"/>
              <a:gd name="connsiteX109" fmla="*/ 510678 w 4482957"/>
              <a:gd name="connsiteY109" fmla="*/ 1631541 h 5571944"/>
              <a:gd name="connsiteX110" fmla="*/ 557617 w 4482957"/>
              <a:gd name="connsiteY110" fmla="*/ 1595869 h 5571944"/>
              <a:gd name="connsiteX111" fmla="*/ 600799 w 4482957"/>
              <a:gd name="connsiteY111" fmla="*/ 1558320 h 5571944"/>
              <a:gd name="connsiteX112" fmla="*/ 638351 w 4482957"/>
              <a:gd name="connsiteY112" fmla="*/ 1515138 h 5571944"/>
              <a:gd name="connsiteX113" fmla="*/ 672143 w 4482957"/>
              <a:gd name="connsiteY113" fmla="*/ 1473832 h 5571944"/>
              <a:gd name="connsiteX114" fmla="*/ 698428 w 4482957"/>
              <a:gd name="connsiteY114" fmla="*/ 1426896 h 5571944"/>
              <a:gd name="connsiteX115" fmla="*/ 720959 w 4482957"/>
              <a:gd name="connsiteY115" fmla="*/ 1376203 h 5571944"/>
              <a:gd name="connsiteX116" fmla="*/ 739734 w 4482957"/>
              <a:gd name="connsiteY116" fmla="*/ 1321755 h 5571944"/>
              <a:gd name="connsiteX117" fmla="*/ 756631 w 4482957"/>
              <a:gd name="connsiteY117" fmla="*/ 1265429 h 5571944"/>
              <a:gd name="connsiteX118" fmla="*/ 771652 w 4482957"/>
              <a:gd name="connsiteY118" fmla="*/ 1209105 h 5571944"/>
              <a:gd name="connsiteX119" fmla="*/ 786672 w 4482957"/>
              <a:gd name="connsiteY119" fmla="*/ 1150903 h 5571944"/>
              <a:gd name="connsiteX120" fmla="*/ 803570 w 4482957"/>
              <a:gd name="connsiteY120" fmla="*/ 1096456 h 5571944"/>
              <a:gd name="connsiteX121" fmla="*/ 822344 w 4482957"/>
              <a:gd name="connsiteY121" fmla="*/ 1042007 h 5571944"/>
              <a:gd name="connsiteX122" fmla="*/ 844875 w 4482957"/>
              <a:gd name="connsiteY122" fmla="*/ 991317 h 5571944"/>
              <a:gd name="connsiteX123" fmla="*/ 873037 w 4482957"/>
              <a:gd name="connsiteY123" fmla="*/ 946257 h 5571944"/>
              <a:gd name="connsiteX124" fmla="*/ 906830 w 4482957"/>
              <a:gd name="connsiteY124" fmla="*/ 904952 h 5571944"/>
              <a:gd name="connsiteX125" fmla="*/ 948135 w 4482957"/>
              <a:gd name="connsiteY125" fmla="*/ 871157 h 5571944"/>
              <a:gd name="connsiteX126" fmla="*/ 993197 w 4482957"/>
              <a:gd name="connsiteY126" fmla="*/ 842995 h 5571944"/>
              <a:gd name="connsiteX127" fmla="*/ 1043887 w 4482957"/>
              <a:gd name="connsiteY127" fmla="*/ 820464 h 5571944"/>
              <a:gd name="connsiteX128" fmla="*/ 1098336 w 4482957"/>
              <a:gd name="connsiteY128" fmla="*/ 801690 h 5571944"/>
              <a:gd name="connsiteX129" fmla="*/ 1152783 w 4482957"/>
              <a:gd name="connsiteY129" fmla="*/ 784792 h 5571944"/>
              <a:gd name="connsiteX130" fmla="*/ 1210986 w 4482957"/>
              <a:gd name="connsiteY130" fmla="*/ 769772 h 5571944"/>
              <a:gd name="connsiteX131" fmla="*/ 1267309 w 4482957"/>
              <a:gd name="connsiteY131" fmla="*/ 754751 h 5571944"/>
              <a:gd name="connsiteX132" fmla="*/ 1323635 w 4482957"/>
              <a:gd name="connsiteY132" fmla="*/ 737854 h 5571944"/>
              <a:gd name="connsiteX133" fmla="*/ 1378082 w 4482957"/>
              <a:gd name="connsiteY133" fmla="*/ 719079 h 5571944"/>
              <a:gd name="connsiteX134" fmla="*/ 1428774 w 4482957"/>
              <a:gd name="connsiteY134" fmla="*/ 696549 h 5571944"/>
              <a:gd name="connsiteX135" fmla="*/ 1475711 w 4482957"/>
              <a:gd name="connsiteY135" fmla="*/ 670266 h 5571944"/>
              <a:gd name="connsiteX136" fmla="*/ 1517016 w 4482957"/>
              <a:gd name="connsiteY136" fmla="*/ 636471 h 5571944"/>
              <a:gd name="connsiteX137" fmla="*/ 1560199 w 4482957"/>
              <a:gd name="connsiteY137" fmla="*/ 598919 h 5571944"/>
              <a:gd name="connsiteX138" fmla="*/ 1597750 w 4482957"/>
              <a:gd name="connsiteY138" fmla="*/ 555737 h 5571944"/>
              <a:gd name="connsiteX139" fmla="*/ 1633422 w 4482957"/>
              <a:gd name="connsiteY139" fmla="*/ 510678 h 5571944"/>
              <a:gd name="connsiteX140" fmla="*/ 1669094 w 4482957"/>
              <a:gd name="connsiteY140" fmla="*/ 463741 h 5571944"/>
              <a:gd name="connsiteX141" fmla="*/ 1704766 w 4482957"/>
              <a:gd name="connsiteY141" fmla="*/ 416803 h 5571944"/>
              <a:gd name="connsiteX142" fmla="*/ 1740438 w 4482957"/>
              <a:gd name="connsiteY142" fmla="*/ 371743 h 5571944"/>
              <a:gd name="connsiteX143" fmla="*/ 1779867 w 4482957"/>
              <a:gd name="connsiteY143" fmla="*/ 328561 h 5571944"/>
              <a:gd name="connsiteX144" fmla="*/ 1819293 w 4482957"/>
              <a:gd name="connsiteY144" fmla="*/ 291012 h 5571944"/>
              <a:gd name="connsiteX145" fmla="*/ 1864354 w 4482957"/>
              <a:gd name="connsiteY145" fmla="*/ 259094 h 5571944"/>
              <a:gd name="connsiteX146" fmla="*/ 1911291 w 4482957"/>
              <a:gd name="connsiteY146" fmla="*/ 234686 h 5571944"/>
              <a:gd name="connsiteX147" fmla="*/ 1967617 w 4482957"/>
              <a:gd name="connsiteY147" fmla="*/ 217789 h 5571944"/>
              <a:gd name="connsiteX148" fmla="*/ 2025819 w 4482957"/>
              <a:gd name="connsiteY148" fmla="*/ 210279 h 5571944"/>
              <a:gd name="connsiteX149" fmla="*/ 2085897 w 4482957"/>
              <a:gd name="connsiteY149" fmla="*/ 208401 h 5571944"/>
              <a:gd name="connsiteX150" fmla="*/ 2149731 w 4482957"/>
              <a:gd name="connsiteY150" fmla="*/ 214035 h 5571944"/>
              <a:gd name="connsiteX151" fmla="*/ 2213567 w 4482957"/>
              <a:gd name="connsiteY151" fmla="*/ 221545 h 5571944"/>
              <a:gd name="connsiteX152" fmla="*/ 2277403 w 4482957"/>
              <a:gd name="connsiteY152" fmla="*/ 230932 h 5571944"/>
              <a:gd name="connsiteX153" fmla="*/ 2341237 w 4482957"/>
              <a:gd name="connsiteY153" fmla="*/ 238443 h 5571944"/>
              <a:gd name="connsiteX154" fmla="*/ 2405071 w 4482957"/>
              <a:gd name="connsiteY154" fmla="*/ 242197 h 5571944"/>
              <a:gd name="connsiteX155" fmla="*/ 2467030 w 4482957"/>
              <a:gd name="connsiteY155" fmla="*/ 242197 h 5571944"/>
              <a:gd name="connsiteX156" fmla="*/ 2525233 w 4482957"/>
              <a:gd name="connsiteY156" fmla="*/ 234686 h 5571944"/>
              <a:gd name="connsiteX157" fmla="*/ 2583436 w 4482957"/>
              <a:gd name="connsiteY157" fmla="*/ 219666 h 5571944"/>
              <a:gd name="connsiteX158" fmla="*/ 2639760 w 4482957"/>
              <a:gd name="connsiteY158" fmla="*/ 197137 h 5571944"/>
              <a:gd name="connsiteX159" fmla="*/ 2696083 w 4482957"/>
              <a:gd name="connsiteY159" fmla="*/ 167096 h 5571944"/>
              <a:gd name="connsiteX160" fmla="*/ 2752409 w 4482957"/>
              <a:gd name="connsiteY160" fmla="*/ 137057 h 5571944"/>
              <a:gd name="connsiteX161" fmla="*/ 2808733 w 4482957"/>
              <a:gd name="connsiteY161" fmla="*/ 103262 h 5571944"/>
              <a:gd name="connsiteX162" fmla="*/ 2863182 w 4482957"/>
              <a:gd name="connsiteY162" fmla="*/ 71344 h 5571944"/>
              <a:gd name="connsiteX163" fmla="*/ 2921385 w 4482957"/>
              <a:gd name="connsiteY163" fmla="*/ 43182 h 5571944"/>
              <a:gd name="connsiteX164" fmla="*/ 2977708 w 4482957"/>
              <a:gd name="connsiteY164" fmla="*/ 20652 h 5571944"/>
              <a:gd name="connsiteX165" fmla="*/ 3035911 w 4482957"/>
              <a:gd name="connsiteY165" fmla="*/ 5631 h 557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482957" h="5571944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2957" y="411426"/>
                </a:lnTo>
                <a:lnTo>
                  <a:pt x="4482957" y="5571944"/>
                </a:lnTo>
                <a:lnTo>
                  <a:pt x="1544560" y="5571944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CPU with binary numbers and blueprint">
            <a:extLst>
              <a:ext uri="{FF2B5EF4-FFF2-40B4-BE49-F238E27FC236}">
                <a16:creationId xmlns:a16="http://schemas.microsoft.com/office/drawing/2014/main" id="{C53F7C2D-BCE1-DDAB-4E9D-8F9085D10A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72" r="24572"/>
          <a:stretch/>
        </p:blipFill>
        <p:spPr>
          <a:xfrm>
            <a:off x="7856472" y="1433267"/>
            <a:ext cx="4335537" cy="5424732"/>
          </a:xfrm>
          <a:custGeom>
            <a:avLst/>
            <a:gdLst/>
            <a:ahLst/>
            <a:cxnLst/>
            <a:rect l="l" t="t" r="r" b="b"/>
            <a:pathLst>
              <a:path w="4335537" h="5424732">
                <a:moveTo>
                  <a:pt x="2948563" y="0"/>
                </a:moveTo>
                <a:lnTo>
                  <a:pt x="3005780" y="5363"/>
                </a:lnTo>
                <a:lnTo>
                  <a:pt x="3061211" y="19669"/>
                </a:lnTo>
                <a:lnTo>
                  <a:pt x="3114855" y="41127"/>
                </a:lnTo>
                <a:lnTo>
                  <a:pt x="3170284" y="67948"/>
                </a:lnTo>
                <a:lnTo>
                  <a:pt x="3222140" y="98346"/>
                </a:lnTo>
                <a:lnTo>
                  <a:pt x="3275784" y="130533"/>
                </a:lnTo>
                <a:lnTo>
                  <a:pt x="3329425" y="159141"/>
                </a:lnTo>
                <a:lnTo>
                  <a:pt x="3383067" y="187752"/>
                </a:lnTo>
                <a:lnTo>
                  <a:pt x="3434923" y="209208"/>
                </a:lnTo>
                <a:lnTo>
                  <a:pt x="3492142" y="223514"/>
                </a:lnTo>
                <a:lnTo>
                  <a:pt x="3547571" y="230666"/>
                </a:lnTo>
                <a:lnTo>
                  <a:pt x="3606578" y="230666"/>
                </a:lnTo>
                <a:lnTo>
                  <a:pt x="3667374" y="227091"/>
                </a:lnTo>
                <a:lnTo>
                  <a:pt x="3728169" y="219938"/>
                </a:lnTo>
                <a:lnTo>
                  <a:pt x="3788965" y="210998"/>
                </a:lnTo>
                <a:lnTo>
                  <a:pt x="3849759" y="203845"/>
                </a:lnTo>
                <a:lnTo>
                  <a:pt x="3910555" y="198480"/>
                </a:lnTo>
                <a:lnTo>
                  <a:pt x="3967772" y="200268"/>
                </a:lnTo>
                <a:lnTo>
                  <a:pt x="4023204" y="207421"/>
                </a:lnTo>
                <a:lnTo>
                  <a:pt x="4076847" y="223514"/>
                </a:lnTo>
                <a:lnTo>
                  <a:pt x="4121551" y="246759"/>
                </a:lnTo>
                <a:lnTo>
                  <a:pt x="4164463" y="277158"/>
                </a:lnTo>
                <a:lnTo>
                  <a:pt x="4202013" y="312919"/>
                </a:lnTo>
                <a:lnTo>
                  <a:pt x="4239564" y="354046"/>
                </a:lnTo>
                <a:lnTo>
                  <a:pt x="4273537" y="396960"/>
                </a:lnTo>
                <a:lnTo>
                  <a:pt x="4307511" y="441664"/>
                </a:lnTo>
                <a:lnTo>
                  <a:pt x="4335537" y="478541"/>
                </a:lnTo>
                <a:lnTo>
                  <a:pt x="4335537" y="5411497"/>
                </a:lnTo>
                <a:lnTo>
                  <a:pt x="4325479" y="5424732"/>
                </a:lnTo>
                <a:lnTo>
                  <a:pt x="1571645" y="5424732"/>
                </a:lnTo>
                <a:lnTo>
                  <a:pt x="1555640" y="5403672"/>
                </a:lnTo>
                <a:lnTo>
                  <a:pt x="1521666" y="5360758"/>
                </a:lnTo>
                <a:lnTo>
                  <a:pt x="1485903" y="5319632"/>
                </a:lnTo>
                <a:lnTo>
                  <a:pt x="1444777" y="5283868"/>
                </a:lnTo>
                <a:lnTo>
                  <a:pt x="1405439" y="5251682"/>
                </a:lnTo>
                <a:lnTo>
                  <a:pt x="1360737" y="5226651"/>
                </a:lnTo>
                <a:lnTo>
                  <a:pt x="1312459" y="5205192"/>
                </a:lnTo>
                <a:lnTo>
                  <a:pt x="1260605" y="5187312"/>
                </a:lnTo>
                <a:lnTo>
                  <a:pt x="1206961" y="5171219"/>
                </a:lnTo>
                <a:lnTo>
                  <a:pt x="1153319" y="5156913"/>
                </a:lnTo>
                <a:lnTo>
                  <a:pt x="1097888" y="5142608"/>
                </a:lnTo>
                <a:lnTo>
                  <a:pt x="1046034" y="5126515"/>
                </a:lnTo>
                <a:lnTo>
                  <a:pt x="994178" y="5108634"/>
                </a:lnTo>
                <a:lnTo>
                  <a:pt x="945901" y="5087176"/>
                </a:lnTo>
                <a:lnTo>
                  <a:pt x="902986" y="5060355"/>
                </a:lnTo>
                <a:lnTo>
                  <a:pt x="863647" y="5028169"/>
                </a:lnTo>
                <a:lnTo>
                  <a:pt x="831463" y="4988832"/>
                </a:lnTo>
                <a:lnTo>
                  <a:pt x="804643" y="4945915"/>
                </a:lnTo>
                <a:lnTo>
                  <a:pt x="783185" y="4897636"/>
                </a:lnTo>
                <a:lnTo>
                  <a:pt x="765304" y="4845782"/>
                </a:lnTo>
                <a:lnTo>
                  <a:pt x="749211" y="4793927"/>
                </a:lnTo>
                <a:lnTo>
                  <a:pt x="734906" y="4738495"/>
                </a:lnTo>
                <a:lnTo>
                  <a:pt x="720601" y="4684853"/>
                </a:lnTo>
                <a:lnTo>
                  <a:pt x="704508" y="4631208"/>
                </a:lnTo>
                <a:lnTo>
                  <a:pt x="686627" y="4579352"/>
                </a:lnTo>
                <a:lnTo>
                  <a:pt x="665170" y="4531073"/>
                </a:lnTo>
                <a:lnTo>
                  <a:pt x="640137" y="4486371"/>
                </a:lnTo>
                <a:lnTo>
                  <a:pt x="607953" y="4447032"/>
                </a:lnTo>
                <a:lnTo>
                  <a:pt x="572190" y="4405905"/>
                </a:lnTo>
                <a:lnTo>
                  <a:pt x="531064" y="4370144"/>
                </a:lnTo>
                <a:lnTo>
                  <a:pt x="486360" y="4336170"/>
                </a:lnTo>
                <a:lnTo>
                  <a:pt x="441659" y="4302196"/>
                </a:lnTo>
                <a:lnTo>
                  <a:pt x="396958" y="4268222"/>
                </a:lnTo>
                <a:lnTo>
                  <a:pt x="354042" y="4234246"/>
                </a:lnTo>
                <a:lnTo>
                  <a:pt x="312916" y="4196697"/>
                </a:lnTo>
                <a:lnTo>
                  <a:pt x="277155" y="4159148"/>
                </a:lnTo>
                <a:lnTo>
                  <a:pt x="246759" y="4116232"/>
                </a:lnTo>
                <a:lnTo>
                  <a:pt x="223513" y="4071530"/>
                </a:lnTo>
                <a:lnTo>
                  <a:pt x="207420" y="4017888"/>
                </a:lnTo>
                <a:lnTo>
                  <a:pt x="200268" y="3962456"/>
                </a:lnTo>
                <a:lnTo>
                  <a:pt x="198478" y="3905234"/>
                </a:lnTo>
                <a:lnTo>
                  <a:pt x="203843" y="3844439"/>
                </a:lnTo>
                <a:lnTo>
                  <a:pt x="210996" y="3783644"/>
                </a:lnTo>
                <a:lnTo>
                  <a:pt x="219936" y="3722847"/>
                </a:lnTo>
                <a:lnTo>
                  <a:pt x="227088" y="3662052"/>
                </a:lnTo>
                <a:lnTo>
                  <a:pt x="230666" y="3601257"/>
                </a:lnTo>
                <a:lnTo>
                  <a:pt x="230666" y="3542248"/>
                </a:lnTo>
                <a:lnTo>
                  <a:pt x="223513" y="3486818"/>
                </a:lnTo>
                <a:lnTo>
                  <a:pt x="209208" y="3431386"/>
                </a:lnTo>
                <a:lnTo>
                  <a:pt x="187750" y="3379529"/>
                </a:lnTo>
                <a:lnTo>
                  <a:pt x="160929" y="3325887"/>
                </a:lnTo>
                <a:lnTo>
                  <a:pt x="130531" y="3272245"/>
                </a:lnTo>
                <a:lnTo>
                  <a:pt x="98347" y="3218601"/>
                </a:lnTo>
                <a:lnTo>
                  <a:pt x="67949" y="3166744"/>
                </a:lnTo>
                <a:lnTo>
                  <a:pt x="41126" y="3111314"/>
                </a:lnTo>
                <a:lnTo>
                  <a:pt x="19670" y="3057670"/>
                </a:lnTo>
                <a:lnTo>
                  <a:pt x="5365" y="3002238"/>
                </a:lnTo>
                <a:lnTo>
                  <a:pt x="0" y="2945018"/>
                </a:lnTo>
                <a:lnTo>
                  <a:pt x="5365" y="2887800"/>
                </a:lnTo>
                <a:lnTo>
                  <a:pt x="19670" y="2832369"/>
                </a:lnTo>
                <a:lnTo>
                  <a:pt x="41126" y="2778724"/>
                </a:lnTo>
                <a:lnTo>
                  <a:pt x="67949" y="2723294"/>
                </a:lnTo>
                <a:lnTo>
                  <a:pt x="98347" y="2671438"/>
                </a:lnTo>
                <a:lnTo>
                  <a:pt x="130531" y="2617795"/>
                </a:lnTo>
                <a:lnTo>
                  <a:pt x="160929" y="2564151"/>
                </a:lnTo>
                <a:lnTo>
                  <a:pt x="187750" y="2510509"/>
                </a:lnTo>
                <a:lnTo>
                  <a:pt x="209208" y="2458652"/>
                </a:lnTo>
                <a:lnTo>
                  <a:pt x="223513" y="2403220"/>
                </a:lnTo>
                <a:lnTo>
                  <a:pt x="230666" y="2347790"/>
                </a:lnTo>
                <a:lnTo>
                  <a:pt x="230666" y="2288783"/>
                </a:lnTo>
                <a:lnTo>
                  <a:pt x="227088" y="2227986"/>
                </a:lnTo>
                <a:lnTo>
                  <a:pt x="219936" y="2167191"/>
                </a:lnTo>
                <a:lnTo>
                  <a:pt x="210996" y="2106394"/>
                </a:lnTo>
                <a:lnTo>
                  <a:pt x="203843" y="2045599"/>
                </a:lnTo>
                <a:lnTo>
                  <a:pt x="198478" y="1984804"/>
                </a:lnTo>
                <a:lnTo>
                  <a:pt x="200268" y="1927585"/>
                </a:lnTo>
                <a:lnTo>
                  <a:pt x="207420" y="1872153"/>
                </a:lnTo>
                <a:lnTo>
                  <a:pt x="223513" y="1818508"/>
                </a:lnTo>
                <a:lnTo>
                  <a:pt x="246759" y="1773807"/>
                </a:lnTo>
                <a:lnTo>
                  <a:pt x="277155" y="1730892"/>
                </a:lnTo>
                <a:lnTo>
                  <a:pt x="312916" y="1693341"/>
                </a:lnTo>
                <a:lnTo>
                  <a:pt x="354042" y="1655792"/>
                </a:lnTo>
                <a:lnTo>
                  <a:pt x="396958" y="1621816"/>
                </a:lnTo>
                <a:lnTo>
                  <a:pt x="441659" y="1587842"/>
                </a:lnTo>
                <a:lnTo>
                  <a:pt x="486360" y="1553868"/>
                </a:lnTo>
                <a:lnTo>
                  <a:pt x="531064" y="1519895"/>
                </a:lnTo>
                <a:lnTo>
                  <a:pt x="572190" y="1484133"/>
                </a:lnTo>
                <a:lnTo>
                  <a:pt x="607953" y="1443007"/>
                </a:lnTo>
                <a:lnTo>
                  <a:pt x="640137" y="1403668"/>
                </a:lnTo>
                <a:lnTo>
                  <a:pt x="665170" y="1358966"/>
                </a:lnTo>
                <a:lnTo>
                  <a:pt x="686627" y="1310687"/>
                </a:lnTo>
                <a:lnTo>
                  <a:pt x="704508" y="1258830"/>
                </a:lnTo>
                <a:lnTo>
                  <a:pt x="720601" y="1205186"/>
                </a:lnTo>
                <a:lnTo>
                  <a:pt x="734906" y="1151543"/>
                </a:lnTo>
                <a:lnTo>
                  <a:pt x="749211" y="1096111"/>
                </a:lnTo>
                <a:lnTo>
                  <a:pt x="765304" y="1044257"/>
                </a:lnTo>
                <a:lnTo>
                  <a:pt x="783185" y="992400"/>
                </a:lnTo>
                <a:lnTo>
                  <a:pt x="804643" y="944123"/>
                </a:lnTo>
                <a:lnTo>
                  <a:pt x="831463" y="901209"/>
                </a:lnTo>
                <a:lnTo>
                  <a:pt x="863647" y="861870"/>
                </a:lnTo>
                <a:lnTo>
                  <a:pt x="902986" y="829684"/>
                </a:lnTo>
                <a:lnTo>
                  <a:pt x="945901" y="802863"/>
                </a:lnTo>
                <a:lnTo>
                  <a:pt x="994178" y="781405"/>
                </a:lnTo>
                <a:lnTo>
                  <a:pt x="1046034" y="763524"/>
                </a:lnTo>
                <a:lnTo>
                  <a:pt x="1097888" y="747431"/>
                </a:lnTo>
                <a:lnTo>
                  <a:pt x="1153319" y="733125"/>
                </a:lnTo>
                <a:lnTo>
                  <a:pt x="1206961" y="718820"/>
                </a:lnTo>
                <a:lnTo>
                  <a:pt x="1260605" y="702727"/>
                </a:lnTo>
                <a:lnTo>
                  <a:pt x="1312459" y="684846"/>
                </a:lnTo>
                <a:lnTo>
                  <a:pt x="1360737" y="663388"/>
                </a:lnTo>
                <a:lnTo>
                  <a:pt x="1405439" y="638356"/>
                </a:lnTo>
                <a:lnTo>
                  <a:pt x="1444777" y="606170"/>
                </a:lnTo>
                <a:lnTo>
                  <a:pt x="1485903" y="570407"/>
                </a:lnTo>
                <a:lnTo>
                  <a:pt x="1521666" y="529280"/>
                </a:lnTo>
                <a:lnTo>
                  <a:pt x="1555640" y="486366"/>
                </a:lnTo>
                <a:lnTo>
                  <a:pt x="1589613" y="441664"/>
                </a:lnTo>
                <a:lnTo>
                  <a:pt x="1623587" y="396960"/>
                </a:lnTo>
                <a:lnTo>
                  <a:pt x="1657560" y="354046"/>
                </a:lnTo>
                <a:lnTo>
                  <a:pt x="1695111" y="312919"/>
                </a:lnTo>
                <a:lnTo>
                  <a:pt x="1732660" y="277158"/>
                </a:lnTo>
                <a:lnTo>
                  <a:pt x="1775575" y="246759"/>
                </a:lnTo>
                <a:lnTo>
                  <a:pt x="1820277" y="223514"/>
                </a:lnTo>
                <a:lnTo>
                  <a:pt x="1873920" y="207421"/>
                </a:lnTo>
                <a:lnTo>
                  <a:pt x="1929352" y="200268"/>
                </a:lnTo>
                <a:lnTo>
                  <a:pt x="1986569" y="198480"/>
                </a:lnTo>
                <a:lnTo>
                  <a:pt x="2047363" y="203845"/>
                </a:lnTo>
                <a:lnTo>
                  <a:pt x="2108159" y="210998"/>
                </a:lnTo>
                <a:lnTo>
                  <a:pt x="2168955" y="219938"/>
                </a:lnTo>
                <a:lnTo>
                  <a:pt x="2229750" y="227091"/>
                </a:lnTo>
                <a:lnTo>
                  <a:pt x="2290544" y="230666"/>
                </a:lnTo>
                <a:lnTo>
                  <a:pt x="2349553" y="230666"/>
                </a:lnTo>
                <a:lnTo>
                  <a:pt x="2404984" y="223514"/>
                </a:lnTo>
                <a:lnTo>
                  <a:pt x="2460415" y="209208"/>
                </a:lnTo>
                <a:lnTo>
                  <a:pt x="2514057" y="187752"/>
                </a:lnTo>
                <a:lnTo>
                  <a:pt x="2567699" y="159141"/>
                </a:lnTo>
                <a:lnTo>
                  <a:pt x="2621342" y="130533"/>
                </a:lnTo>
                <a:lnTo>
                  <a:pt x="2674984" y="98346"/>
                </a:lnTo>
                <a:lnTo>
                  <a:pt x="2726840" y="67948"/>
                </a:lnTo>
                <a:lnTo>
                  <a:pt x="2782271" y="41127"/>
                </a:lnTo>
                <a:lnTo>
                  <a:pt x="2835913" y="19669"/>
                </a:lnTo>
                <a:lnTo>
                  <a:pt x="2891344" y="5363"/>
                </a:ln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581CF1-C445-4EA2-8A1B-47EFAA87E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2288" y="0"/>
            <a:ext cx="5344102" cy="3217319"/>
          </a:xfrm>
          <a:custGeom>
            <a:avLst/>
            <a:gdLst>
              <a:gd name="connsiteX0" fmla="*/ 209034 w 5344102"/>
              <a:gd name="connsiteY0" fmla="*/ 0 h 3217319"/>
              <a:gd name="connsiteX1" fmla="*/ 5135071 w 5344102"/>
              <a:gd name="connsiteY1" fmla="*/ 0 h 3217319"/>
              <a:gd name="connsiteX2" fmla="*/ 5135071 w 5344102"/>
              <a:gd name="connsiteY2" fmla="*/ 7298 h 3217319"/>
              <a:gd name="connsiteX3" fmla="*/ 5141552 w 5344102"/>
              <a:gd name="connsiteY3" fmla="*/ 57529 h 3217319"/>
              <a:gd name="connsiteX4" fmla="*/ 5154514 w 5344102"/>
              <a:gd name="connsiteY4" fmla="*/ 107762 h 3217319"/>
              <a:gd name="connsiteX5" fmla="*/ 5173960 w 5344102"/>
              <a:gd name="connsiteY5" fmla="*/ 154755 h 3217319"/>
              <a:gd name="connsiteX6" fmla="*/ 5199887 w 5344102"/>
              <a:gd name="connsiteY6" fmla="*/ 203366 h 3217319"/>
              <a:gd name="connsiteX7" fmla="*/ 5225812 w 5344102"/>
              <a:gd name="connsiteY7" fmla="*/ 251980 h 3217319"/>
              <a:gd name="connsiteX8" fmla="*/ 5254980 w 5344102"/>
              <a:gd name="connsiteY8" fmla="*/ 300590 h 3217319"/>
              <a:gd name="connsiteX9" fmla="*/ 5282526 w 5344102"/>
              <a:gd name="connsiteY9" fmla="*/ 347583 h 3217319"/>
              <a:gd name="connsiteX10" fmla="*/ 5306833 w 5344102"/>
              <a:gd name="connsiteY10" fmla="*/ 397815 h 3217319"/>
              <a:gd name="connsiteX11" fmla="*/ 5326276 w 5344102"/>
              <a:gd name="connsiteY11" fmla="*/ 446428 h 3217319"/>
              <a:gd name="connsiteX12" fmla="*/ 5339241 w 5344102"/>
              <a:gd name="connsiteY12" fmla="*/ 496660 h 3217319"/>
              <a:gd name="connsiteX13" fmla="*/ 5344102 w 5344102"/>
              <a:gd name="connsiteY13" fmla="*/ 548512 h 3217319"/>
              <a:gd name="connsiteX14" fmla="*/ 5339241 w 5344102"/>
              <a:gd name="connsiteY14" fmla="*/ 600365 h 3217319"/>
              <a:gd name="connsiteX15" fmla="*/ 5326276 w 5344102"/>
              <a:gd name="connsiteY15" fmla="*/ 650598 h 3217319"/>
              <a:gd name="connsiteX16" fmla="*/ 5306833 w 5344102"/>
              <a:gd name="connsiteY16" fmla="*/ 699211 h 3217319"/>
              <a:gd name="connsiteX17" fmla="*/ 5282526 w 5344102"/>
              <a:gd name="connsiteY17" fmla="*/ 749442 h 3217319"/>
              <a:gd name="connsiteX18" fmla="*/ 5254980 w 5344102"/>
              <a:gd name="connsiteY18" fmla="*/ 796435 h 3217319"/>
              <a:gd name="connsiteX19" fmla="*/ 5225812 w 5344102"/>
              <a:gd name="connsiteY19" fmla="*/ 845048 h 3217319"/>
              <a:gd name="connsiteX20" fmla="*/ 5199887 w 5344102"/>
              <a:gd name="connsiteY20" fmla="*/ 893659 h 3217319"/>
              <a:gd name="connsiteX21" fmla="*/ 5173960 w 5344102"/>
              <a:gd name="connsiteY21" fmla="*/ 942270 h 3217319"/>
              <a:gd name="connsiteX22" fmla="*/ 5154514 w 5344102"/>
              <a:gd name="connsiteY22" fmla="*/ 989263 h 3217319"/>
              <a:gd name="connsiteX23" fmla="*/ 5141552 w 5344102"/>
              <a:gd name="connsiteY23" fmla="*/ 1039497 h 3217319"/>
              <a:gd name="connsiteX24" fmla="*/ 5135071 w 5344102"/>
              <a:gd name="connsiteY24" fmla="*/ 1089727 h 3217319"/>
              <a:gd name="connsiteX25" fmla="*/ 5135071 w 5344102"/>
              <a:gd name="connsiteY25" fmla="*/ 1143202 h 3217319"/>
              <a:gd name="connsiteX26" fmla="*/ 5138311 w 5344102"/>
              <a:gd name="connsiteY26" fmla="*/ 1198295 h 3217319"/>
              <a:gd name="connsiteX27" fmla="*/ 5144792 w 5344102"/>
              <a:gd name="connsiteY27" fmla="*/ 1253388 h 3217319"/>
              <a:gd name="connsiteX28" fmla="*/ 5152894 w 5344102"/>
              <a:gd name="connsiteY28" fmla="*/ 1308483 h 3217319"/>
              <a:gd name="connsiteX29" fmla="*/ 5159375 w 5344102"/>
              <a:gd name="connsiteY29" fmla="*/ 1363576 h 3217319"/>
              <a:gd name="connsiteX30" fmla="*/ 5164237 w 5344102"/>
              <a:gd name="connsiteY30" fmla="*/ 1418669 h 3217319"/>
              <a:gd name="connsiteX31" fmla="*/ 5162616 w 5344102"/>
              <a:gd name="connsiteY31" fmla="*/ 1470524 h 3217319"/>
              <a:gd name="connsiteX32" fmla="*/ 5156135 w 5344102"/>
              <a:gd name="connsiteY32" fmla="*/ 1520757 h 3217319"/>
              <a:gd name="connsiteX33" fmla="*/ 5141552 w 5344102"/>
              <a:gd name="connsiteY33" fmla="*/ 1569369 h 3217319"/>
              <a:gd name="connsiteX34" fmla="*/ 5120486 w 5344102"/>
              <a:gd name="connsiteY34" fmla="*/ 1609878 h 3217319"/>
              <a:gd name="connsiteX35" fmla="*/ 5092939 w 5344102"/>
              <a:gd name="connsiteY35" fmla="*/ 1648768 h 3217319"/>
              <a:gd name="connsiteX36" fmla="*/ 5060529 w 5344102"/>
              <a:gd name="connsiteY36" fmla="*/ 1682797 h 3217319"/>
              <a:gd name="connsiteX37" fmla="*/ 5023262 w 5344102"/>
              <a:gd name="connsiteY37" fmla="*/ 1716824 h 3217319"/>
              <a:gd name="connsiteX38" fmla="*/ 4984371 w 5344102"/>
              <a:gd name="connsiteY38" fmla="*/ 1747613 h 3217319"/>
              <a:gd name="connsiteX39" fmla="*/ 4943861 w 5344102"/>
              <a:gd name="connsiteY39" fmla="*/ 1778400 h 3217319"/>
              <a:gd name="connsiteX40" fmla="*/ 4901732 w 5344102"/>
              <a:gd name="connsiteY40" fmla="*/ 1809188 h 3217319"/>
              <a:gd name="connsiteX41" fmla="*/ 4862842 w 5344102"/>
              <a:gd name="connsiteY41" fmla="*/ 1839975 h 3217319"/>
              <a:gd name="connsiteX42" fmla="*/ 4825572 w 5344102"/>
              <a:gd name="connsiteY42" fmla="*/ 1872383 h 3217319"/>
              <a:gd name="connsiteX43" fmla="*/ 4793164 w 5344102"/>
              <a:gd name="connsiteY43" fmla="*/ 1909652 h 3217319"/>
              <a:gd name="connsiteX44" fmla="*/ 4763996 w 5344102"/>
              <a:gd name="connsiteY44" fmla="*/ 1945301 h 3217319"/>
              <a:gd name="connsiteX45" fmla="*/ 4741309 w 5344102"/>
              <a:gd name="connsiteY45" fmla="*/ 1985810 h 3217319"/>
              <a:gd name="connsiteX46" fmla="*/ 4721865 w 5344102"/>
              <a:gd name="connsiteY46" fmla="*/ 2029562 h 3217319"/>
              <a:gd name="connsiteX47" fmla="*/ 4705661 w 5344102"/>
              <a:gd name="connsiteY47" fmla="*/ 2076555 h 3217319"/>
              <a:gd name="connsiteX48" fmla="*/ 4691078 w 5344102"/>
              <a:gd name="connsiteY48" fmla="*/ 2125168 h 3217319"/>
              <a:gd name="connsiteX49" fmla="*/ 4678114 w 5344102"/>
              <a:gd name="connsiteY49" fmla="*/ 2173779 h 3217319"/>
              <a:gd name="connsiteX50" fmla="*/ 4665151 w 5344102"/>
              <a:gd name="connsiteY50" fmla="*/ 2224012 h 3217319"/>
              <a:gd name="connsiteX51" fmla="*/ 4650566 w 5344102"/>
              <a:gd name="connsiteY51" fmla="*/ 2271004 h 3217319"/>
              <a:gd name="connsiteX52" fmla="*/ 4634363 w 5344102"/>
              <a:gd name="connsiteY52" fmla="*/ 2317994 h 3217319"/>
              <a:gd name="connsiteX53" fmla="*/ 4614920 w 5344102"/>
              <a:gd name="connsiteY53" fmla="*/ 2361746 h 3217319"/>
              <a:gd name="connsiteX54" fmla="*/ 4590613 w 5344102"/>
              <a:gd name="connsiteY54" fmla="*/ 2400637 h 3217319"/>
              <a:gd name="connsiteX55" fmla="*/ 4561447 w 5344102"/>
              <a:gd name="connsiteY55" fmla="*/ 2436284 h 3217319"/>
              <a:gd name="connsiteX56" fmla="*/ 4525797 w 5344102"/>
              <a:gd name="connsiteY56" fmla="*/ 2465451 h 3217319"/>
              <a:gd name="connsiteX57" fmla="*/ 4486906 w 5344102"/>
              <a:gd name="connsiteY57" fmla="*/ 2489757 h 3217319"/>
              <a:gd name="connsiteX58" fmla="*/ 4443155 w 5344102"/>
              <a:gd name="connsiteY58" fmla="*/ 2509203 h 3217319"/>
              <a:gd name="connsiteX59" fmla="*/ 4396163 w 5344102"/>
              <a:gd name="connsiteY59" fmla="*/ 2525407 h 3217319"/>
              <a:gd name="connsiteX60" fmla="*/ 4349173 w 5344102"/>
              <a:gd name="connsiteY60" fmla="*/ 2539990 h 3217319"/>
              <a:gd name="connsiteX61" fmla="*/ 4298939 w 5344102"/>
              <a:gd name="connsiteY61" fmla="*/ 2552954 h 3217319"/>
              <a:gd name="connsiteX62" fmla="*/ 4250326 w 5344102"/>
              <a:gd name="connsiteY62" fmla="*/ 2565918 h 3217319"/>
              <a:gd name="connsiteX63" fmla="*/ 4201715 w 5344102"/>
              <a:gd name="connsiteY63" fmla="*/ 2580502 h 3217319"/>
              <a:gd name="connsiteX64" fmla="*/ 4154724 w 5344102"/>
              <a:gd name="connsiteY64" fmla="*/ 2596705 h 3217319"/>
              <a:gd name="connsiteX65" fmla="*/ 4110972 w 5344102"/>
              <a:gd name="connsiteY65" fmla="*/ 2616151 h 3217319"/>
              <a:gd name="connsiteX66" fmla="*/ 4070464 w 5344102"/>
              <a:gd name="connsiteY66" fmla="*/ 2638835 h 3217319"/>
              <a:gd name="connsiteX67" fmla="*/ 4034814 w 5344102"/>
              <a:gd name="connsiteY67" fmla="*/ 2668002 h 3217319"/>
              <a:gd name="connsiteX68" fmla="*/ 3997545 w 5344102"/>
              <a:gd name="connsiteY68" fmla="*/ 2700411 h 3217319"/>
              <a:gd name="connsiteX69" fmla="*/ 3965136 w 5344102"/>
              <a:gd name="connsiteY69" fmla="*/ 2737680 h 3217319"/>
              <a:gd name="connsiteX70" fmla="*/ 3934348 w 5344102"/>
              <a:gd name="connsiteY70" fmla="*/ 2776570 h 3217319"/>
              <a:gd name="connsiteX71" fmla="*/ 3903560 w 5344102"/>
              <a:gd name="connsiteY71" fmla="*/ 2817079 h 3217319"/>
              <a:gd name="connsiteX72" fmla="*/ 3872773 w 5344102"/>
              <a:gd name="connsiteY72" fmla="*/ 2857590 h 3217319"/>
              <a:gd name="connsiteX73" fmla="*/ 3841985 w 5344102"/>
              <a:gd name="connsiteY73" fmla="*/ 2896480 h 3217319"/>
              <a:gd name="connsiteX74" fmla="*/ 3807956 w 5344102"/>
              <a:gd name="connsiteY74" fmla="*/ 2933749 h 3217319"/>
              <a:gd name="connsiteX75" fmla="*/ 3773927 w 5344102"/>
              <a:gd name="connsiteY75" fmla="*/ 2966156 h 3217319"/>
              <a:gd name="connsiteX76" fmla="*/ 3735039 w 5344102"/>
              <a:gd name="connsiteY76" fmla="*/ 2993703 h 3217319"/>
              <a:gd name="connsiteX77" fmla="*/ 3694528 w 5344102"/>
              <a:gd name="connsiteY77" fmla="*/ 3014769 h 3217319"/>
              <a:gd name="connsiteX78" fmla="*/ 3645915 w 5344102"/>
              <a:gd name="connsiteY78" fmla="*/ 3029353 h 3217319"/>
              <a:gd name="connsiteX79" fmla="*/ 3595682 w 5344102"/>
              <a:gd name="connsiteY79" fmla="*/ 3035835 h 3217319"/>
              <a:gd name="connsiteX80" fmla="*/ 3543830 w 5344102"/>
              <a:gd name="connsiteY80" fmla="*/ 3037455 h 3217319"/>
              <a:gd name="connsiteX81" fmla="*/ 3488736 w 5344102"/>
              <a:gd name="connsiteY81" fmla="*/ 3032593 h 3217319"/>
              <a:gd name="connsiteX82" fmla="*/ 3433642 w 5344102"/>
              <a:gd name="connsiteY82" fmla="*/ 3026113 h 3217319"/>
              <a:gd name="connsiteX83" fmla="*/ 3378548 w 5344102"/>
              <a:gd name="connsiteY83" fmla="*/ 3018009 h 3217319"/>
              <a:gd name="connsiteX84" fmla="*/ 3323455 w 5344102"/>
              <a:gd name="connsiteY84" fmla="*/ 3011529 h 3217319"/>
              <a:gd name="connsiteX85" fmla="*/ 3268360 w 5344102"/>
              <a:gd name="connsiteY85" fmla="*/ 3008288 h 3217319"/>
              <a:gd name="connsiteX86" fmla="*/ 3214887 w 5344102"/>
              <a:gd name="connsiteY86" fmla="*/ 3008288 h 3217319"/>
              <a:gd name="connsiteX87" fmla="*/ 3164655 w 5344102"/>
              <a:gd name="connsiteY87" fmla="*/ 3014769 h 3217319"/>
              <a:gd name="connsiteX88" fmla="*/ 3112802 w 5344102"/>
              <a:gd name="connsiteY88" fmla="*/ 3027733 h 3217319"/>
              <a:gd name="connsiteX89" fmla="*/ 3065810 w 5344102"/>
              <a:gd name="connsiteY89" fmla="*/ 3047177 h 3217319"/>
              <a:gd name="connsiteX90" fmla="*/ 3017198 w 5344102"/>
              <a:gd name="connsiteY90" fmla="*/ 3073104 h 3217319"/>
              <a:gd name="connsiteX91" fmla="*/ 2968587 w 5344102"/>
              <a:gd name="connsiteY91" fmla="*/ 3099031 h 3217319"/>
              <a:gd name="connsiteX92" fmla="*/ 2919974 w 5344102"/>
              <a:gd name="connsiteY92" fmla="*/ 3128197 h 3217319"/>
              <a:gd name="connsiteX93" fmla="*/ 2872980 w 5344102"/>
              <a:gd name="connsiteY93" fmla="*/ 3155745 h 3217319"/>
              <a:gd name="connsiteX94" fmla="*/ 2822750 w 5344102"/>
              <a:gd name="connsiteY94" fmla="*/ 3180050 h 3217319"/>
              <a:gd name="connsiteX95" fmla="*/ 2774137 w 5344102"/>
              <a:gd name="connsiteY95" fmla="*/ 3199496 h 3217319"/>
              <a:gd name="connsiteX96" fmla="*/ 2723903 w 5344102"/>
              <a:gd name="connsiteY96" fmla="*/ 3212459 h 3217319"/>
              <a:gd name="connsiteX97" fmla="*/ 2672052 w 5344102"/>
              <a:gd name="connsiteY97" fmla="*/ 3217319 h 3217319"/>
              <a:gd name="connsiteX98" fmla="*/ 2620199 w 5344102"/>
              <a:gd name="connsiteY98" fmla="*/ 3212459 h 3217319"/>
              <a:gd name="connsiteX99" fmla="*/ 2569966 w 5344102"/>
              <a:gd name="connsiteY99" fmla="*/ 3199496 h 3217319"/>
              <a:gd name="connsiteX100" fmla="*/ 2521355 w 5344102"/>
              <a:gd name="connsiteY100" fmla="*/ 3180050 h 3217319"/>
              <a:gd name="connsiteX101" fmla="*/ 2471122 w 5344102"/>
              <a:gd name="connsiteY101" fmla="*/ 3155745 h 3217319"/>
              <a:gd name="connsiteX102" fmla="*/ 2424129 w 5344102"/>
              <a:gd name="connsiteY102" fmla="*/ 3128197 h 3217319"/>
              <a:gd name="connsiteX103" fmla="*/ 2375517 w 5344102"/>
              <a:gd name="connsiteY103" fmla="*/ 3099031 h 3217319"/>
              <a:gd name="connsiteX104" fmla="*/ 2326904 w 5344102"/>
              <a:gd name="connsiteY104" fmla="*/ 3073104 h 3217319"/>
              <a:gd name="connsiteX105" fmla="*/ 2278293 w 5344102"/>
              <a:gd name="connsiteY105" fmla="*/ 3047177 h 3217319"/>
              <a:gd name="connsiteX106" fmla="*/ 2229682 w 5344102"/>
              <a:gd name="connsiteY106" fmla="*/ 3027733 h 3217319"/>
              <a:gd name="connsiteX107" fmla="*/ 2179449 w 5344102"/>
              <a:gd name="connsiteY107" fmla="*/ 3014769 h 3217319"/>
              <a:gd name="connsiteX108" fmla="*/ 2129216 w 5344102"/>
              <a:gd name="connsiteY108" fmla="*/ 3008288 h 3217319"/>
              <a:gd name="connsiteX109" fmla="*/ 2075741 w 5344102"/>
              <a:gd name="connsiteY109" fmla="*/ 3008288 h 3217319"/>
              <a:gd name="connsiteX110" fmla="*/ 2020648 w 5344102"/>
              <a:gd name="connsiteY110" fmla="*/ 3011529 h 3217319"/>
              <a:gd name="connsiteX111" fmla="*/ 1965555 w 5344102"/>
              <a:gd name="connsiteY111" fmla="*/ 3018009 h 3217319"/>
              <a:gd name="connsiteX112" fmla="*/ 1910460 w 5344102"/>
              <a:gd name="connsiteY112" fmla="*/ 3026113 h 3217319"/>
              <a:gd name="connsiteX113" fmla="*/ 1855365 w 5344102"/>
              <a:gd name="connsiteY113" fmla="*/ 3032593 h 3217319"/>
              <a:gd name="connsiteX114" fmla="*/ 1800272 w 5344102"/>
              <a:gd name="connsiteY114" fmla="*/ 3037455 h 3217319"/>
              <a:gd name="connsiteX115" fmla="*/ 1748420 w 5344102"/>
              <a:gd name="connsiteY115" fmla="*/ 3035835 h 3217319"/>
              <a:gd name="connsiteX116" fmla="*/ 1698188 w 5344102"/>
              <a:gd name="connsiteY116" fmla="*/ 3029353 h 3217319"/>
              <a:gd name="connsiteX117" fmla="*/ 1649575 w 5344102"/>
              <a:gd name="connsiteY117" fmla="*/ 3014769 h 3217319"/>
              <a:gd name="connsiteX118" fmla="*/ 1609065 w 5344102"/>
              <a:gd name="connsiteY118" fmla="*/ 2993703 h 3217319"/>
              <a:gd name="connsiteX119" fmla="*/ 1570174 w 5344102"/>
              <a:gd name="connsiteY119" fmla="*/ 2966156 h 3217319"/>
              <a:gd name="connsiteX120" fmla="*/ 1536147 w 5344102"/>
              <a:gd name="connsiteY120" fmla="*/ 2933749 h 3217319"/>
              <a:gd name="connsiteX121" fmla="*/ 1502117 w 5344102"/>
              <a:gd name="connsiteY121" fmla="*/ 2896480 h 3217319"/>
              <a:gd name="connsiteX122" fmla="*/ 1471330 w 5344102"/>
              <a:gd name="connsiteY122" fmla="*/ 2857590 h 3217319"/>
              <a:gd name="connsiteX123" fmla="*/ 1440542 w 5344102"/>
              <a:gd name="connsiteY123" fmla="*/ 2817079 h 3217319"/>
              <a:gd name="connsiteX124" fmla="*/ 1409755 w 5344102"/>
              <a:gd name="connsiteY124" fmla="*/ 2776570 h 3217319"/>
              <a:gd name="connsiteX125" fmla="*/ 1378968 w 5344102"/>
              <a:gd name="connsiteY125" fmla="*/ 2737680 h 3217319"/>
              <a:gd name="connsiteX126" fmla="*/ 1346559 w 5344102"/>
              <a:gd name="connsiteY126" fmla="*/ 2700411 h 3217319"/>
              <a:gd name="connsiteX127" fmla="*/ 1309289 w 5344102"/>
              <a:gd name="connsiteY127" fmla="*/ 2668002 h 3217319"/>
              <a:gd name="connsiteX128" fmla="*/ 1273640 w 5344102"/>
              <a:gd name="connsiteY128" fmla="*/ 2638835 h 3217319"/>
              <a:gd name="connsiteX129" fmla="*/ 1233130 w 5344102"/>
              <a:gd name="connsiteY129" fmla="*/ 2616151 h 3217319"/>
              <a:gd name="connsiteX130" fmla="*/ 1189379 w 5344102"/>
              <a:gd name="connsiteY130" fmla="*/ 2596705 h 3217319"/>
              <a:gd name="connsiteX131" fmla="*/ 1142388 w 5344102"/>
              <a:gd name="connsiteY131" fmla="*/ 2580502 h 3217319"/>
              <a:gd name="connsiteX132" fmla="*/ 1093775 w 5344102"/>
              <a:gd name="connsiteY132" fmla="*/ 2565918 h 3217319"/>
              <a:gd name="connsiteX133" fmla="*/ 1045164 w 5344102"/>
              <a:gd name="connsiteY133" fmla="*/ 2552954 h 3217319"/>
              <a:gd name="connsiteX134" fmla="*/ 994931 w 5344102"/>
              <a:gd name="connsiteY134" fmla="*/ 2539990 h 3217319"/>
              <a:gd name="connsiteX135" fmla="*/ 947939 w 5344102"/>
              <a:gd name="connsiteY135" fmla="*/ 2525407 h 3217319"/>
              <a:gd name="connsiteX136" fmla="*/ 900946 w 5344102"/>
              <a:gd name="connsiteY136" fmla="*/ 2509203 h 3217319"/>
              <a:gd name="connsiteX137" fmla="*/ 857197 w 5344102"/>
              <a:gd name="connsiteY137" fmla="*/ 2489757 h 3217319"/>
              <a:gd name="connsiteX138" fmla="*/ 818305 w 5344102"/>
              <a:gd name="connsiteY138" fmla="*/ 2465451 h 3217319"/>
              <a:gd name="connsiteX139" fmla="*/ 782657 w 5344102"/>
              <a:gd name="connsiteY139" fmla="*/ 2436284 h 3217319"/>
              <a:gd name="connsiteX140" fmla="*/ 753491 w 5344102"/>
              <a:gd name="connsiteY140" fmla="*/ 2400637 h 3217319"/>
              <a:gd name="connsiteX141" fmla="*/ 729185 w 5344102"/>
              <a:gd name="connsiteY141" fmla="*/ 2361746 h 3217319"/>
              <a:gd name="connsiteX142" fmla="*/ 709739 w 5344102"/>
              <a:gd name="connsiteY142" fmla="*/ 2317994 h 3217319"/>
              <a:gd name="connsiteX143" fmla="*/ 693536 w 5344102"/>
              <a:gd name="connsiteY143" fmla="*/ 2271004 h 3217319"/>
              <a:gd name="connsiteX144" fmla="*/ 678952 w 5344102"/>
              <a:gd name="connsiteY144" fmla="*/ 2224012 h 3217319"/>
              <a:gd name="connsiteX145" fmla="*/ 665989 w 5344102"/>
              <a:gd name="connsiteY145" fmla="*/ 2173779 h 3217319"/>
              <a:gd name="connsiteX146" fmla="*/ 653024 w 5344102"/>
              <a:gd name="connsiteY146" fmla="*/ 2125168 h 3217319"/>
              <a:gd name="connsiteX147" fmla="*/ 638441 w 5344102"/>
              <a:gd name="connsiteY147" fmla="*/ 2076555 h 3217319"/>
              <a:gd name="connsiteX148" fmla="*/ 622237 w 5344102"/>
              <a:gd name="connsiteY148" fmla="*/ 2029562 h 3217319"/>
              <a:gd name="connsiteX149" fmla="*/ 602791 w 5344102"/>
              <a:gd name="connsiteY149" fmla="*/ 1985810 h 3217319"/>
              <a:gd name="connsiteX150" fmla="*/ 580106 w 5344102"/>
              <a:gd name="connsiteY150" fmla="*/ 1945301 h 3217319"/>
              <a:gd name="connsiteX151" fmla="*/ 550941 w 5344102"/>
              <a:gd name="connsiteY151" fmla="*/ 1909652 h 3217319"/>
              <a:gd name="connsiteX152" fmla="*/ 518531 w 5344102"/>
              <a:gd name="connsiteY152" fmla="*/ 1872383 h 3217319"/>
              <a:gd name="connsiteX153" fmla="*/ 481262 w 5344102"/>
              <a:gd name="connsiteY153" fmla="*/ 1839975 h 3217319"/>
              <a:gd name="connsiteX154" fmla="*/ 440750 w 5344102"/>
              <a:gd name="connsiteY154" fmla="*/ 1809188 h 3217319"/>
              <a:gd name="connsiteX155" fmla="*/ 400241 w 5344102"/>
              <a:gd name="connsiteY155" fmla="*/ 1778400 h 3217319"/>
              <a:gd name="connsiteX156" fmla="*/ 359731 w 5344102"/>
              <a:gd name="connsiteY156" fmla="*/ 1747613 h 3217319"/>
              <a:gd name="connsiteX157" fmla="*/ 320841 w 5344102"/>
              <a:gd name="connsiteY157" fmla="*/ 1716824 h 3217319"/>
              <a:gd name="connsiteX158" fmla="*/ 283572 w 5344102"/>
              <a:gd name="connsiteY158" fmla="*/ 1682797 h 3217319"/>
              <a:gd name="connsiteX159" fmla="*/ 251164 w 5344102"/>
              <a:gd name="connsiteY159" fmla="*/ 1648768 h 3217319"/>
              <a:gd name="connsiteX160" fmla="*/ 223618 w 5344102"/>
              <a:gd name="connsiteY160" fmla="*/ 1609878 h 3217319"/>
              <a:gd name="connsiteX161" fmla="*/ 202553 w 5344102"/>
              <a:gd name="connsiteY161" fmla="*/ 1569369 h 3217319"/>
              <a:gd name="connsiteX162" fmla="*/ 187969 w 5344102"/>
              <a:gd name="connsiteY162" fmla="*/ 1520757 h 3217319"/>
              <a:gd name="connsiteX163" fmla="*/ 181487 w 5344102"/>
              <a:gd name="connsiteY163" fmla="*/ 1470524 h 3217319"/>
              <a:gd name="connsiteX164" fmla="*/ 179866 w 5344102"/>
              <a:gd name="connsiteY164" fmla="*/ 1418669 h 3217319"/>
              <a:gd name="connsiteX165" fmla="*/ 184727 w 5344102"/>
              <a:gd name="connsiteY165" fmla="*/ 1363576 h 3217319"/>
              <a:gd name="connsiteX166" fmla="*/ 191209 w 5344102"/>
              <a:gd name="connsiteY166" fmla="*/ 1308483 h 3217319"/>
              <a:gd name="connsiteX167" fmla="*/ 199310 w 5344102"/>
              <a:gd name="connsiteY167" fmla="*/ 1253388 h 3217319"/>
              <a:gd name="connsiteX168" fmla="*/ 205793 w 5344102"/>
              <a:gd name="connsiteY168" fmla="*/ 1198295 h 3217319"/>
              <a:gd name="connsiteX169" fmla="*/ 209034 w 5344102"/>
              <a:gd name="connsiteY169" fmla="*/ 1143202 h 3217319"/>
              <a:gd name="connsiteX170" fmla="*/ 209034 w 5344102"/>
              <a:gd name="connsiteY170" fmla="*/ 1089727 h 3217319"/>
              <a:gd name="connsiteX171" fmla="*/ 202553 w 5344102"/>
              <a:gd name="connsiteY171" fmla="*/ 1039497 h 3217319"/>
              <a:gd name="connsiteX172" fmla="*/ 189589 w 5344102"/>
              <a:gd name="connsiteY172" fmla="*/ 989263 h 3217319"/>
              <a:gd name="connsiteX173" fmla="*/ 170144 w 5344102"/>
              <a:gd name="connsiteY173" fmla="*/ 942270 h 3217319"/>
              <a:gd name="connsiteX174" fmla="*/ 145838 w 5344102"/>
              <a:gd name="connsiteY174" fmla="*/ 893659 h 3217319"/>
              <a:gd name="connsiteX175" fmla="*/ 118290 w 5344102"/>
              <a:gd name="connsiteY175" fmla="*/ 845048 h 3217319"/>
              <a:gd name="connsiteX176" fmla="*/ 89124 w 5344102"/>
              <a:gd name="connsiteY176" fmla="*/ 796435 h 3217319"/>
              <a:gd name="connsiteX177" fmla="*/ 61577 w 5344102"/>
              <a:gd name="connsiteY177" fmla="*/ 749442 h 3217319"/>
              <a:gd name="connsiteX178" fmla="*/ 37269 w 5344102"/>
              <a:gd name="connsiteY178" fmla="*/ 699211 h 3217319"/>
              <a:gd name="connsiteX179" fmla="*/ 17826 w 5344102"/>
              <a:gd name="connsiteY179" fmla="*/ 650598 h 3217319"/>
              <a:gd name="connsiteX180" fmla="*/ 4863 w 5344102"/>
              <a:gd name="connsiteY180" fmla="*/ 600365 h 3217319"/>
              <a:gd name="connsiteX181" fmla="*/ 0 w 5344102"/>
              <a:gd name="connsiteY181" fmla="*/ 548512 h 3217319"/>
              <a:gd name="connsiteX182" fmla="*/ 4863 w 5344102"/>
              <a:gd name="connsiteY182" fmla="*/ 496660 h 3217319"/>
              <a:gd name="connsiteX183" fmla="*/ 17826 w 5344102"/>
              <a:gd name="connsiteY183" fmla="*/ 446428 h 3217319"/>
              <a:gd name="connsiteX184" fmla="*/ 37269 w 5344102"/>
              <a:gd name="connsiteY184" fmla="*/ 397815 h 3217319"/>
              <a:gd name="connsiteX185" fmla="*/ 61577 w 5344102"/>
              <a:gd name="connsiteY185" fmla="*/ 347583 h 3217319"/>
              <a:gd name="connsiteX186" fmla="*/ 89124 w 5344102"/>
              <a:gd name="connsiteY186" fmla="*/ 300590 h 3217319"/>
              <a:gd name="connsiteX187" fmla="*/ 118290 w 5344102"/>
              <a:gd name="connsiteY187" fmla="*/ 251980 h 3217319"/>
              <a:gd name="connsiteX188" fmla="*/ 145838 w 5344102"/>
              <a:gd name="connsiteY188" fmla="*/ 203366 h 3217319"/>
              <a:gd name="connsiteX189" fmla="*/ 170144 w 5344102"/>
              <a:gd name="connsiteY189" fmla="*/ 154755 h 3217319"/>
              <a:gd name="connsiteX190" fmla="*/ 189589 w 5344102"/>
              <a:gd name="connsiteY190" fmla="*/ 107762 h 3217319"/>
              <a:gd name="connsiteX191" fmla="*/ 202553 w 5344102"/>
              <a:gd name="connsiteY191" fmla="*/ 57529 h 3217319"/>
              <a:gd name="connsiteX192" fmla="*/ 209034 w 5344102"/>
              <a:gd name="connsiteY192" fmla="*/ 7298 h 321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5344102" h="3217319">
                <a:moveTo>
                  <a:pt x="209034" y="0"/>
                </a:moveTo>
                <a:lnTo>
                  <a:pt x="5135071" y="0"/>
                </a:lnTo>
                <a:lnTo>
                  <a:pt x="5135071" y="7298"/>
                </a:lnTo>
                <a:lnTo>
                  <a:pt x="5141552" y="57529"/>
                </a:lnTo>
                <a:lnTo>
                  <a:pt x="5154514" y="107762"/>
                </a:lnTo>
                <a:lnTo>
                  <a:pt x="5173960" y="154755"/>
                </a:lnTo>
                <a:lnTo>
                  <a:pt x="5199887" y="203366"/>
                </a:lnTo>
                <a:lnTo>
                  <a:pt x="5225812" y="251980"/>
                </a:lnTo>
                <a:lnTo>
                  <a:pt x="5254980" y="300590"/>
                </a:lnTo>
                <a:lnTo>
                  <a:pt x="5282526" y="347583"/>
                </a:lnTo>
                <a:lnTo>
                  <a:pt x="5306833" y="397815"/>
                </a:lnTo>
                <a:lnTo>
                  <a:pt x="5326276" y="446428"/>
                </a:lnTo>
                <a:lnTo>
                  <a:pt x="5339241" y="496660"/>
                </a:lnTo>
                <a:lnTo>
                  <a:pt x="5344102" y="548512"/>
                </a:lnTo>
                <a:lnTo>
                  <a:pt x="5339241" y="600365"/>
                </a:lnTo>
                <a:lnTo>
                  <a:pt x="5326276" y="650598"/>
                </a:lnTo>
                <a:lnTo>
                  <a:pt x="5306833" y="699211"/>
                </a:lnTo>
                <a:lnTo>
                  <a:pt x="5282526" y="749442"/>
                </a:lnTo>
                <a:lnTo>
                  <a:pt x="5254980" y="796435"/>
                </a:lnTo>
                <a:lnTo>
                  <a:pt x="5225812" y="845048"/>
                </a:lnTo>
                <a:lnTo>
                  <a:pt x="5199887" y="893659"/>
                </a:lnTo>
                <a:lnTo>
                  <a:pt x="5173960" y="942270"/>
                </a:lnTo>
                <a:lnTo>
                  <a:pt x="5154514" y="989263"/>
                </a:lnTo>
                <a:lnTo>
                  <a:pt x="5141552" y="1039497"/>
                </a:lnTo>
                <a:lnTo>
                  <a:pt x="5135071" y="1089727"/>
                </a:lnTo>
                <a:lnTo>
                  <a:pt x="5135071" y="1143202"/>
                </a:lnTo>
                <a:lnTo>
                  <a:pt x="5138311" y="1198295"/>
                </a:lnTo>
                <a:lnTo>
                  <a:pt x="5144792" y="1253388"/>
                </a:lnTo>
                <a:lnTo>
                  <a:pt x="5152894" y="1308483"/>
                </a:lnTo>
                <a:lnTo>
                  <a:pt x="5159375" y="1363576"/>
                </a:lnTo>
                <a:lnTo>
                  <a:pt x="5164237" y="1418669"/>
                </a:lnTo>
                <a:lnTo>
                  <a:pt x="5162616" y="1470524"/>
                </a:lnTo>
                <a:lnTo>
                  <a:pt x="5156135" y="1520757"/>
                </a:lnTo>
                <a:lnTo>
                  <a:pt x="5141552" y="1569369"/>
                </a:lnTo>
                <a:lnTo>
                  <a:pt x="5120486" y="1609878"/>
                </a:lnTo>
                <a:lnTo>
                  <a:pt x="5092939" y="1648768"/>
                </a:lnTo>
                <a:lnTo>
                  <a:pt x="5060529" y="1682797"/>
                </a:lnTo>
                <a:lnTo>
                  <a:pt x="5023262" y="1716824"/>
                </a:lnTo>
                <a:lnTo>
                  <a:pt x="4984371" y="1747613"/>
                </a:lnTo>
                <a:lnTo>
                  <a:pt x="4943861" y="1778400"/>
                </a:lnTo>
                <a:lnTo>
                  <a:pt x="4901732" y="1809188"/>
                </a:lnTo>
                <a:lnTo>
                  <a:pt x="4862842" y="1839975"/>
                </a:lnTo>
                <a:lnTo>
                  <a:pt x="4825572" y="1872383"/>
                </a:lnTo>
                <a:lnTo>
                  <a:pt x="4793164" y="1909652"/>
                </a:lnTo>
                <a:lnTo>
                  <a:pt x="4763996" y="1945301"/>
                </a:lnTo>
                <a:lnTo>
                  <a:pt x="4741309" y="1985810"/>
                </a:lnTo>
                <a:lnTo>
                  <a:pt x="4721865" y="2029562"/>
                </a:lnTo>
                <a:lnTo>
                  <a:pt x="4705661" y="2076555"/>
                </a:lnTo>
                <a:lnTo>
                  <a:pt x="4691078" y="2125168"/>
                </a:lnTo>
                <a:lnTo>
                  <a:pt x="4678114" y="2173779"/>
                </a:lnTo>
                <a:lnTo>
                  <a:pt x="4665151" y="2224012"/>
                </a:lnTo>
                <a:lnTo>
                  <a:pt x="4650566" y="2271004"/>
                </a:lnTo>
                <a:lnTo>
                  <a:pt x="4634363" y="2317994"/>
                </a:lnTo>
                <a:lnTo>
                  <a:pt x="4614920" y="2361746"/>
                </a:lnTo>
                <a:lnTo>
                  <a:pt x="4590613" y="2400637"/>
                </a:lnTo>
                <a:lnTo>
                  <a:pt x="4561447" y="2436284"/>
                </a:lnTo>
                <a:lnTo>
                  <a:pt x="4525797" y="2465451"/>
                </a:lnTo>
                <a:lnTo>
                  <a:pt x="4486906" y="2489757"/>
                </a:lnTo>
                <a:lnTo>
                  <a:pt x="4443155" y="2509203"/>
                </a:lnTo>
                <a:lnTo>
                  <a:pt x="4396163" y="2525407"/>
                </a:lnTo>
                <a:lnTo>
                  <a:pt x="4349173" y="2539990"/>
                </a:lnTo>
                <a:lnTo>
                  <a:pt x="4298939" y="2552954"/>
                </a:lnTo>
                <a:lnTo>
                  <a:pt x="4250326" y="2565918"/>
                </a:lnTo>
                <a:lnTo>
                  <a:pt x="4201715" y="2580502"/>
                </a:lnTo>
                <a:lnTo>
                  <a:pt x="4154724" y="2596705"/>
                </a:lnTo>
                <a:lnTo>
                  <a:pt x="4110972" y="2616151"/>
                </a:lnTo>
                <a:lnTo>
                  <a:pt x="4070464" y="2638835"/>
                </a:lnTo>
                <a:lnTo>
                  <a:pt x="4034814" y="2668002"/>
                </a:lnTo>
                <a:lnTo>
                  <a:pt x="3997545" y="2700411"/>
                </a:lnTo>
                <a:lnTo>
                  <a:pt x="3965136" y="2737680"/>
                </a:lnTo>
                <a:lnTo>
                  <a:pt x="3934348" y="2776570"/>
                </a:lnTo>
                <a:lnTo>
                  <a:pt x="3903560" y="2817079"/>
                </a:lnTo>
                <a:lnTo>
                  <a:pt x="3872773" y="2857590"/>
                </a:lnTo>
                <a:lnTo>
                  <a:pt x="3841985" y="2896480"/>
                </a:lnTo>
                <a:lnTo>
                  <a:pt x="3807956" y="2933749"/>
                </a:lnTo>
                <a:lnTo>
                  <a:pt x="3773927" y="2966156"/>
                </a:lnTo>
                <a:lnTo>
                  <a:pt x="3735039" y="2993703"/>
                </a:lnTo>
                <a:lnTo>
                  <a:pt x="3694528" y="3014769"/>
                </a:lnTo>
                <a:lnTo>
                  <a:pt x="3645915" y="3029353"/>
                </a:lnTo>
                <a:lnTo>
                  <a:pt x="3595682" y="3035835"/>
                </a:lnTo>
                <a:lnTo>
                  <a:pt x="3543830" y="3037455"/>
                </a:lnTo>
                <a:lnTo>
                  <a:pt x="3488736" y="3032593"/>
                </a:lnTo>
                <a:lnTo>
                  <a:pt x="3433642" y="3026113"/>
                </a:lnTo>
                <a:lnTo>
                  <a:pt x="3378548" y="3018009"/>
                </a:lnTo>
                <a:lnTo>
                  <a:pt x="3323455" y="3011529"/>
                </a:lnTo>
                <a:lnTo>
                  <a:pt x="3268360" y="3008288"/>
                </a:lnTo>
                <a:lnTo>
                  <a:pt x="3214887" y="3008288"/>
                </a:lnTo>
                <a:lnTo>
                  <a:pt x="3164655" y="3014769"/>
                </a:lnTo>
                <a:lnTo>
                  <a:pt x="3112802" y="3027733"/>
                </a:lnTo>
                <a:lnTo>
                  <a:pt x="3065810" y="3047177"/>
                </a:lnTo>
                <a:lnTo>
                  <a:pt x="3017198" y="3073104"/>
                </a:lnTo>
                <a:lnTo>
                  <a:pt x="2968587" y="3099031"/>
                </a:lnTo>
                <a:lnTo>
                  <a:pt x="2919974" y="3128197"/>
                </a:lnTo>
                <a:lnTo>
                  <a:pt x="2872980" y="3155745"/>
                </a:lnTo>
                <a:lnTo>
                  <a:pt x="2822750" y="3180050"/>
                </a:lnTo>
                <a:lnTo>
                  <a:pt x="2774137" y="3199496"/>
                </a:lnTo>
                <a:lnTo>
                  <a:pt x="2723903" y="3212459"/>
                </a:lnTo>
                <a:lnTo>
                  <a:pt x="2672052" y="3217319"/>
                </a:lnTo>
                <a:lnTo>
                  <a:pt x="2620199" y="3212459"/>
                </a:lnTo>
                <a:lnTo>
                  <a:pt x="2569966" y="3199496"/>
                </a:lnTo>
                <a:lnTo>
                  <a:pt x="2521355" y="3180050"/>
                </a:lnTo>
                <a:lnTo>
                  <a:pt x="2471122" y="3155745"/>
                </a:lnTo>
                <a:lnTo>
                  <a:pt x="2424129" y="3128197"/>
                </a:lnTo>
                <a:lnTo>
                  <a:pt x="2375517" y="3099031"/>
                </a:lnTo>
                <a:lnTo>
                  <a:pt x="2326904" y="3073104"/>
                </a:lnTo>
                <a:lnTo>
                  <a:pt x="2278293" y="3047177"/>
                </a:lnTo>
                <a:lnTo>
                  <a:pt x="2229682" y="3027733"/>
                </a:lnTo>
                <a:lnTo>
                  <a:pt x="2179449" y="3014769"/>
                </a:lnTo>
                <a:lnTo>
                  <a:pt x="2129216" y="3008288"/>
                </a:lnTo>
                <a:lnTo>
                  <a:pt x="2075741" y="3008288"/>
                </a:lnTo>
                <a:lnTo>
                  <a:pt x="2020648" y="3011529"/>
                </a:lnTo>
                <a:lnTo>
                  <a:pt x="1965555" y="3018009"/>
                </a:lnTo>
                <a:lnTo>
                  <a:pt x="1910460" y="3026113"/>
                </a:lnTo>
                <a:lnTo>
                  <a:pt x="1855365" y="3032593"/>
                </a:lnTo>
                <a:lnTo>
                  <a:pt x="1800272" y="3037455"/>
                </a:lnTo>
                <a:lnTo>
                  <a:pt x="1748420" y="3035835"/>
                </a:lnTo>
                <a:lnTo>
                  <a:pt x="1698188" y="3029353"/>
                </a:lnTo>
                <a:lnTo>
                  <a:pt x="1649575" y="3014769"/>
                </a:lnTo>
                <a:lnTo>
                  <a:pt x="1609065" y="2993703"/>
                </a:lnTo>
                <a:lnTo>
                  <a:pt x="1570174" y="2966156"/>
                </a:lnTo>
                <a:lnTo>
                  <a:pt x="1536147" y="2933749"/>
                </a:lnTo>
                <a:lnTo>
                  <a:pt x="1502117" y="2896480"/>
                </a:lnTo>
                <a:lnTo>
                  <a:pt x="1471330" y="2857590"/>
                </a:lnTo>
                <a:lnTo>
                  <a:pt x="1440542" y="2817079"/>
                </a:lnTo>
                <a:lnTo>
                  <a:pt x="1409755" y="2776570"/>
                </a:lnTo>
                <a:lnTo>
                  <a:pt x="1378968" y="2737680"/>
                </a:lnTo>
                <a:lnTo>
                  <a:pt x="1346559" y="2700411"/>
                </a:lnTo>
                <a:lnTo>
                  <a:pt x="1309289" y="2668002"/>
                </a:lnTo>
                <a:lnTo>
                  <a:pt x="1273640" y="2638835"/>
                </a:lnTo>
                <a:lnTo>
                  <a:pt x="1233130" y="2616151"/>
                </a:lnTo>
                <a:lnTo>
                  <a:pt x="1189379" y="2596705"/>
                </a:lnTo>
                <a:lnTo>
                  <a:pt x="1142388" y="2580502"/>
                </a:lnTo>
                <a:lnTo>
                  <a:pt x="1093775" y="2565918"/>
                </a:lnTo>
                <a:lnTo>
                  <a:pt x="1045164" y="2552954"/>
                </a:lnTo>
                <a:lnTo>
                  <a:pt x="994931" y="2539990"/>
                </a:lnTo>
                <a:lnTo>
                  <a:pt x="947939" y="2525407"/>
                </a:lnTo>
                <a:lnTo>
                  <a:pt x="900946" y="2509203"/>
                </a:lnTo>
                <a:lnTo>
                  <a:pt x="857197" y="2489757"/>
                </a:lnTo>
                <a:lnTo>
                  <a:pt x="818305" y="2465451"/>
                </a:lnTo>
                <a:lnTo>
                  <a:pt x="782657" y="2436284"/>
                </a:lnTo>
                <a:lnTo>
                  <a:pt x="753491" y="2400637"/>
                </a:lnTo>
                <a:lnTo>
                  <a:pt x="729185" y="2361746"/>
                </a:lnTo>
                <a:lnTo>
                  <a:pt x="709739" y="2317994"/>
                </a:lnTo>
                <a:lnTo>
                  <a:pt x="693536" y="2271004"/>
                </a:lnTo>
                <a:lnTo>
                  <a:pt x="678952" y="2224012"/>
                </a:lnTo>
                <a:lnTo>
                  <a:pt x="665989" y="2173779"/>
                </a:lnTo>
                <a:lnTo>
                  <a:pt x="653024" y="2125168"/>
                </a:lnTo>
                <a:lnTo>
                  <a:pt x="638441" y="2076555"/>
                </a:lnTo>
                <a:lnTo>
                  <a:pt x="622237" y="2029562"/>
                </a:lnTo>
                <a:lnTo>
                  <a:pt x="602791" y="1985810"/>
                </a:lnTo>
                <a:lnTo>
                  <a:pt x="580106" y="1945301"/>
                </a:lnTo>
                <a:lnTo>
                  <a:pt x="550941" y="1909652"/>
                </a:lnTo>
                <a:lnTo>
                  <a:pt x="518531" y="1872383"/>
                </a:lnTo>
                <a:lnTo>
                  <a:pt x="481262" y="1839975"/>
                </a:lnTo>
                <a:lnTo>
                  <a:pt x="440750" y="1809188"/>
                </a:lnTo>
                <a:lnTo>
                  <a:pt x="400241" y="1778400"/>
                </a:lnTo>
                <a:lnTo>
                  <a:pt x="359731" y="1747613"/>
                </a:lnTo>
                <a:lnTo>
                  <a:pt x="320841" y="1716824"/>
                </a:lnTo>
                <a:lnTo>
                  <a:pt x="283572" y="1682797"/>
                </a:lnTo>
                <a:lnTo>
                  <a:pt x="251164" y="1648768"/>
                </a:lnTo>
                <a:lnTo>
                  <a:pt x="223618" y="1609878"/>
                </a:lnTo>
                <a:lnTo>
                  <a:pt x="202553" y="1569369"/>
                </a:lnTo>
                <a:lnTo>
                  <a:pt x="187969" y="1520757"/>
                </a:lnTo>
                <a:lnTo>
                  <a:pt x="181487" y="1470524"/>
                </a:lnTo>
                <a:lnTo>
                  <a:pt x="179866" y="1418669"/>
                </a:lnTo>
                <a:lnTo>
                  <a:pt x="184727" y="1363576"/>
                </a:lnTo>
                <a:lnTo>
                  <a:pt x="191209" y="1308483"/>
                </a:lnTo>
                <a:lnTo>
                  <a:pt x="199310" y="1253388"/>
                </a:lnTo>
                <a:lnTo>
                  <a:pt x="205793" y="1198295"/>
                </a:lnTo>
                <a:lnTo>
                  <a:pt x="209034" y="1143202"/>
                </a:lnTo>
                <a:lnTo>
                  <a:pt x="209034" y="1089727"/>
                </a:lnTo>
                <a:lnTo>
                  <a:pt x="202553" y="1039497"/>
                </a:lnTo>
                <a:lnTo>
                  <a:pt x="189589" y="989263"/>
                </a:lnTo>
                <a:lnTo>
                  <a:pt x="170144" y="942270"/>
                </a:lnTo>
                <a:lnTo>
                  <a:pt x="145838" y="893659"/>
                </a:lnTo>
                <a:lnTo>
                  <a:pt x="118290" y="845048"/>
                </a:lnTo>
                <a:lnTo>
                  <a:pt x="89124" y="796435"/>
                </a:lnTo>
                <a:lnTo>
                  <a:pt x="61577" y="749442"/>
                </a:lnTo>
                <a:lnTo>
                  <a:pt x="37269" y="699211"/>
                </a:lnTo>
                <a:lnTo>
                  <a:pt x="17826" y="650598"/>
                </a:lnTo>
                <a:lnTo>
                  <a:pt x="4863" y="600365"/>
                </a:lnTo>
                <a:lnTo>
                  <a:pt x="0" y="548512"/>
                </a:lnTo>
                <a:lnTo>
                  <a:pt x="4863" y="496660"/>
                </a:lnTo>
                <a:lnTo>
                  <a:pt x="17826" y="446428"/>
                </a:lnTo>
                <a:lnTo>
                  <a:pt x="37269" y="397815"/>
                </a:lnTo>
                <a:lnTo>
                  <a:pt x="61577" y="347583"/>
                </a:lnTo>
                <a:lnTo>
                  <a:pt x="89124" y="300590"/>
                </a:lnTo>
                <a:lnTo>
                  <a:pt x="118290" y="251980"/>
                </a:lnTo>
                <a:lnTo>
                  <a:pt x="145838" y="203366"/>
                </a:lnTo>
                <a:lnTo>
                  <a:pt x="170144" y="154755"/>
                </a:lnTo>
                <a:lnTo>
                  <a:pt x="189589" y="107762"/>
                </a:lnTo>
                <a:lnTo>
                  <a:pt x="202553" y="57529"/>
                </a:lnTo>
                <a:lnTo>
                  <a:pt x="209034" y="7298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3106CF-8CB5-9329-C8DB-EFB1E213F4C1}"/>
              </a:ext>
            </a:extLst>
          </p:cNvPr>
          <p:cNvSpPr txBox="1"/>
          <p:nvPr/>
        </p:nvSpPr>
        <p:spPr>
          <a:xfrm>
            <a:off x="686454" y="3660020"/>
            <a:ext cx="6455833" cy="817245"/>
          </a:xfrm>
          <a:prstGeom prst="roundRect">
            <a:avLst/>
          </a:prstGeom>
          <a:solidFill>
            <a:srgbClr val="DECEE8"/>
          </a:solidFill>
          <a:effectLst>
            <a:innerShdw blurRad="114300">
              <a:srgbClr val="AE84C6"/>
            </a:inn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spc="300" dirty="0"/>
              <a:t>AS STATED BEFORE, INTEL DID SOMETHING SPECIAL BY UTILIZING THE FORMATTING AND STRUCTURE OF THE REGULAR CPU. </a:t>
            </a:r>
          </a:p>
        </p:txBody>
      </p:sp>
      <p:pic>
        <p:nvPicPr>
          <p:cNvPr id="10" name="Graphic 9" descr="Question Mark with solid fill">
            <a:extLst>
              <a:ext uri="{FF2B5EF4-FFF2-40B4-BE49-F238E27FC236}">
                <a16:creationId xmlns:a16="http://schemas.microsoft.com/office/drawing/2014/main" id="{424EE1D1-7770-5136-608B-83682C291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6817" y="-194219"/>
            <a:ext cx="3690730" cy="3690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ADB324-C862-B53D-6C09-AE45B6EAE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7" y="303918"/>
            <a:ext cx="6455833" cy="17288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spc="800" dirty="0">
                <a:solidFill>
                  <a:schemeClr val="tx1"/>
                </a:solidFill>
              </a:rPr>
              <a:t>Why is this important?</a:t>
            </a:r>
          </a:p>
        </p:txBody>
      </p:sp>
    </p:spTree>
    <p:extLst>
      <p:ext uri="{BB962C8B-B14F-4D97-AF65-F5344CB8AC3E}">
        <p14:creationId xmlns:p14="http://schemas.microsoft.com/office/powerpoint/2010/main" val="3101808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F255A-E439-A84E-915B-37E51E4ED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05F91-F08A-1226-7FBA-31CADFB4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cnet.com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352750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1750</TotalTime>
  <Words>198</Words>
  <Application>Microsoft Macintosh PowerPoint</Application>
  <PresentationFormat>Widescreen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American Typewriter</vt:lpstr>
      <vt:lpstr>Arial</vt:lpstr>
      <vt:lpstr>Calibri</vt:lpstr>
      <vt:lpstr>Gill Sans MT</vt:lpstr>
      <vt:lpstr>Impact</vt:lpstr>
      <vt:lpstr>Badge</vt:lpstr>
      <vt:lpstr>Sprint week!!!</vt:lpstr>
      <vt:lpstr>PowerPoint Presentation</vt:lpstr>
      <vt:lpstr>Intel quantum computing</vt:lpstr>
      <vt:lpstr>PowerPoint Presentation</vt:lpstr>
      <vt:lpstr>Why is this important?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Dillon Regular</dc:creator>
  <cp:lastModifiedBy>Dillon Regular</cp:lastModifiedBy>
  <cp:revision>2</cp:revision>
  <dcterms:created xsi:type="dcterms:W3CDTF">2023-06-21T13:29:51Z</dcterms:created>
  <dcterms:modified xsi:type="dcterms:W3CDTF">2023-06-22T18:40:30Z</dcterms:modified>
</cp:coreProperties>
</file>